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2" r:id="rId6"/>
    <p:sldId id="265" r:id="rId7"/>
    <p:sldId id="266" r:id="rId8"/>
    <p:sldId id="267" r:id="rId9"/>
    <p:sldId id="268" r:id="rId10"/>
    <p:sldId id="269" r:id="rId11"/>
    <p:sldId id="271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F0328-6208-4B65-8C79-FC5464485599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A3E251C3-E919-4065-850D-993F3D9B4239}">
      <dgm:prSet phldrT="[Текст]"/>
      <dgm:spPr/>
      <dgm:t>
        <a:bodyPr/>
        <a:lstStyle/>
        <a:p>
          <a:r>
            <a:rPr lang="ru-RU" dirty="0" smtClean="0"/>
            <a:t>Снижение работоспособности</a:t>
          </a:r>
          <a:endParaRPr lang="ru-RU" dirty="0"/>
        </a:p>
      </dgm:t>
    </dgm:pt>
    <dgm:pt modelId="{3B6F1FD1-CD6C-49FB-B90A-82548A01ABDC}" type="parTrans" cxnId="{2A361DCA-545B-4F83-BD3C-4CA019ACB7D0}">
      <dgm:prSet/>
      <dgm:spPr/>
      <dgm:t>
        <a:bodyPr/>
        <a:lstStyle/>
        <a:p>
          <a:endParaRPr lang="ru-RU"/>
        </a:p>
      </dgm:t>
    </dgm:pt>
    <dgm:pt modelId="{ADADD82E-1EAF-4C6E-90B0-9514F8CDD6F7}" type="sibTrans" cxnId="{2A361DCA-545B-4F83-BD3C-4CA019ACB7D0}">
      <dgm:prSet/>
      <dgm:spPr/>
      <dgm:t>
        <a:bodyPr/>
        <a:lstStyle/>
        <a:p>
          <a:endParaRPr lang="ru-RU"/>
        </a:p>
      </dgm:t>
    </dgm:pt>
    <dgm:pt modelId="{889527FF-1DF5-4C0A-AE3F-B743F053E778}">
      <dgm:prSet phldrT="[Текст]"/>
      <dgm:spPr/>
      <dgm:t>
        <a:bodyPr/>
        <a:lstStyle/>
        <a:p>
          <a:r>
            <a:rPr lang="ru-RU" dirty="0" smtClean="0"/>
            <a:t>Повышенная истощаемость</a:t>
          </a:r>
          <a:endParaRPr lang="ru-RU" dirty="0"/>
        </a:p>
      </dgm:t>
    </dgm:pt>
    <dgm:pt modelId="{F2CA6B27-12A9-468A-9299-E742732CDDE3}" type="parTrans" cxnId="{A7FBE05C-092D-493E-820C-50C2210391AA}">
      <dgm:prSet/>
      <dgm:spPr/>
      <dgm:t>
        <a:bodyPr/>
        <a:lstStyle/>
        <a:p>
          <a:endParaRPr lang="ru-RU"/>
        </a:p>
      </dgm:t>
    </dgm:pt>
    <dgm:pt modelId="{47D3E202-8740-4C2F-86EB-5E0A57847591}" type="sibTrans" cxnId="{A7FBE05C-092D-493E-820C-50C2210391AA}">
      <dgm:prSet/>
      <dgm:spPr/>
      <dgm:t>
        <a:bodyPr/>
        <a:lstStyle/>
        <a:p>
          <a:endParaRPr lang="ru-RU"/>
        </a:p>
      </dgm:t>
    </dgm:pt>
    <dgm:pt modelId="{BFA0585A-B98C-4650-BDC2-7EF74C3CE44B}">
      <dgm:prSet phldrT="[Текст]"/>
      <dgm:spPr/>
      <dgm:t>
        <a:bodyPr/>
        <a:lstStyle/>
        <a:p>
          <a:r>
            <a:rPr lang="ru-RU" dirty="0" smtClean="0"/>
            <a:t>Неустойчивое внимание</a:t>
          </a:r>
          <a:endParaRPr lang="ru-RU" dirty="0"/>
        </a:p>
      </dgm:t>
    </dgm:pt>
    <dgm:pt modelId="{2284E072-703A-4CAD-B42A-E856254F3CFE}" type="parTrans" cxnId="{1C67E666-6D35-4E5F-982B-921BDE85994D}">
      <dgm:prSet/>
      <dgm:spPr/>
      <dgm:t>
        <a:bodyPr/>
        <a:lstStyle/>
        <a:p>
          <a:endParaRPr lang="ru-RU"/>
        </a:p>
      </dgm:t>
    </dgm:pt>
    <dgm:pt modelId="{50F5A6CE-12A0-48F3-9FD0-8D6F3C9712B7}" type="sibTrans" cxnId="{1C67E666-6D35-4E5F-982B-921BDE85994D}">
      <dgm:prSet/>
      <dgm:spPr/>
      <dgm:t>
        <a:bodyPr/>
        <a:lstStyle/>
        <a:p>
          <a:endParaRPr lang="ru-RU"/>
        </a:p>
      </dgm:t>
    </dgm:pt>
    <dgm:pt modelId="{B74EC843-DA9D-419D-8ECA-3BFA847CB386}">
      <dgm:prSet phldrT="[Текст]"/>
      <dgm:spPr/>
      <dgm:t>
        <a:bodyPr/>
        <a:lstStyle/>
        <a:p>
          <a:r>
            <a:rPr lang="ru-RU" dirty="0" smtClean="0"/>
            <a:t>Недостаток произвольной памяти</a:t>
          </a:r>
          <a:endParaRPr lang="ru-RU" dirty="0"/>
        </a:p>
      </dgm:t>
    </dgm:pt>
    <dgm:pt modelId="{77B75887-DE03-46F1-A88C-515C580D4539}" type="parTrans" cxnId="{4C28BAB8-DD7E-42E7-A584-CB8C3A919C95}">
      <dgm:prSet/>
      <dgm:spPr/>
      <dgm:t>
        <a:bodyPr/>
        <a:lstStyle/>
        <a:p>
          <a:endParaRPr lang="ru-RU"/>
        </a:p>
      </dgm:t>
    </dgm:pt>
    <dgm:pt modelId="{63FB4962-AB73-4FD8-9A6A-AFA088ED0434}" type="sibTrans" cxnId="{4C28BAB8-DD7E-42E7-A584-CB8C3A919C95}">
      <dgm:prSet/>
      <dgm:spPr/>
      <dgm:t>
        <a:bodyPr/>
        <a:lstStyle/>
        <a:p>
          <a:endParaRPr lang="ru-RU"/>
        </a:p>
      </dgm:t>
    </dgm:pt>
    <dgm:pt modelId="{76FB1568-7A32-4F70-A7E8-CBCD81CE7D25}">
      <dgm:prSet phldrT="[Текст]"/>
      <dgm:spPr/>
      <dgm:t>
        <a:bodyPr/>
        <a:lstStyle/>
        <a:p>
          <a:r>
            <a:rPr lang="ru-RU" dirty="0" smtClean="0"/>
            <a:t>Отставание в развитии мышления</a:t>
          </a:r>
          <a:endParaRPr lang="ru-RU" dirty="0"/>
        </a:p>
      </dgm:t>
    </dgm:pt>
    <dgm:pt modelId="{C6DB8D5A-C971-4A82-AF1C-B435DD130396}" type="parTrans" cxnId="{18283EC5-4172-4B3E-BE01-C938EC4C7092}">
      <dgm:prSet/>
      <dgm:spPr/>
      <dgm:t>
        <a:bodyPr/>
        <a:lstStyle/>
        <a:p>
          <a:endParaRPr lang="ru-RU"/>
        </a:p>
      </dgm:t>
    </dgm:pt>
    <dgm:pt modelId="{88FFA7F2-1365-44AD-8381-3CAD9FE6977C}" type="sibTrans" cxnId="{18283EC5-4172-4B3E-BE01-C938EC4C7092}">
      <dgm:prSet/>
      <dgm:spPr/>
      <dgm:t>
        <a:bodyPr/>
        <a:lstStyle/>
        <a:p>
          <a:endParaRPr lang="ru-RU"/>
        </a:p>
      </dgm:t>
    </dgm:pt>
    <dgm:pt modelId="{8C4634B4-4F7F-46FE-B0C8-1CAE6BC29E2B}">
      <dgm:prSet phldrT="[Текст]"/>
      <dgm:spPr/>
      <dgm:t>
        <a:bodyPr/>
        <a:lstStyle/>
        <a:p>
          <a:r>
            <a:rPr lang="ru-RU" dirty="0" smtClean="0"/>
            <a:t>Дефекты звукопроизношения</a:t>
          </a:r>
          <a:endParaRPr lang="ru-RU" dirty="0"/>
        </a:p>
      </dgm:t>
    </dgm:pt>
    <dgm:pt modelId="{E7028B11-5473-4F33-BBCE-0421CDF04C05}" type="parTrans" cxnId="{491D83B2-34C0-46F4-9713-82FBB7516DCC}">
      <dgm:prSet/>
      <dgm:spPr/>
      <dgm:t>
        <a:bodyPr/>
        <a:lstStyle/>
        <a:p>
          <a:endParaRPr lang="ru-RU"/>
        </a:p>
      </dgm:t>
    </dgm:pt>
    <dgm:pt modelId="{FF1D640C-81F9-4311-BC35-C07BEF18EC21}" type="sibTrans" cxnId="{491D83B2-34C0-46F4-9713-82FBB7516DCC}">
      <dgm:prSet/>
      <dgm:spPr/>
      <dgm:t>
        <a:bodyPr/>
        <a:lstStyle/>
        <a:p>
          <a:endParaRPr lang="ru-RU"/>
        </a:p>
      </dgm:t>
    </dgm:pt>
    <dgm:pt modelId="{AE047B96-0D68-49BA-BA70-8BFC8C38F77B}">
      <dgm:prSet phldrT="[Текст]"/>
      <dgm:spPr/>
      <dgm:t>
        <a:bodyPr/>
        <a:lstStyle/>
        <a:p>
          <a:r>
            <a:rPr lang="ru-RU" dirty="0" smtClean="0"/>
            <a:t>Своеобразное поведение</a:t>
          </a:r>
          <a:endParaRPr lang="ru-RU" dirty="0"/>
        </a:p>
      </dgm:t>
    </dgm:pt>
    <dgm:pt modelId="{3E04AB75-8CBC-4591-9532-E433FCFF9E88}" type="parTrans" cxnId="{F1727A0B-E77E-43E3-A6D6-536E3AF9C433}">
      <dgm:prSet/>
      <dgm:spPr/>
      <dgm:t>
        <a:bodyPr/>
        <a:lstStyle/>
        <a:p>
          <a:endParaRPr lang="ru-RU"/>
        </a:p>
      </dgm:t>
    </dgm:pt>
    <dgm:pt modelId="{D82C5BB1-CD0D-46D9-BF72-F8B381A46D96}" type="sibTrans" cxnId="{F1727A0B-E77E-43E3-A6D6-536E3AF9C433}">
      <dgm:prSet/>
      <dgm:spPr/>
      <dgm:t>
        <a:bodyPr/>
        <a:lstStyle/>
        <a:p>
          <a:endParaRPr lang="ru-RU"/>
        </a:p>
      </dgm:t>
    </dgm:pt>
    <dgm:pt modelId="{4AC1D80D-37E4-4353-B9B1-8DC4832255BD}">
      <dgm:prSet phldrT="[Текст]"/>
      <dgm:spPr/>
      <dgm:t>
        <a:bodyPr/>
        <a:lstStyle/>
        <a:p>
          <a:r>
            <a:rPr lang="ru-RU" dirty="0" smtClean="0"/>
            <a:t>Бедный словарный запас слов</a:t>
          </a:r>
          <a:endParaRPr lang="ru-RU" dirty="0"/>
        </a:p>
      </dgm:t>
    </dgm:pt>
    <dgm:pt modelId="{647CE12A-6EFC-4E22-A2ED-274B24D0E9A3}" type="parTrans" cxnId="{37601A9B-0217-41B5-A2D6-4D68F7153632}">
      <dgm:prSet/>
      <dgm:spPr/>
      <dgm:t>
        <a:bodyPr/>
        <a:lstStyle/>
        <a:p>
          <a:endParaRPr lang="ru-RU"/>
        </a:p>
      </dgm:t>
    </dgm:pt>
    <dgm:pt modelId="{58B060DE-AC2F-4D17-B457-DB55C34A04AB}" type="sibTrans" cxnId="{37601A9B-0217-41B5-A2D6-4D68F7153632}">
      <dgm:prSet/>
      <dgm:spPr/>
      <dgm:t>
        <a:bodyPr/>
        <a:lstStyle/>
        <a:p>
          <a:endParaRPr lang="ru-RU"/>
        </a:p>
      </dgm:t>
    </dgm:pt>
    <dgm:pt modelId="{769E27F2-FF3F-4AB2-B77A-53AB577983D7}">
      <dgm:prSet phldrT="[Текст]"/>
      <dgm:spPr/>
      <dgm:t>
        <a:bodyPr/>
        <a:lstStyle/>
        <a:p>
          <a:r>
            <a:rPr lang="ru-RU" dirty="0" smtClean="0"/>
            <a:t>Низкий навык самоконтроля</a:t>
          </a:r>
          <a:endParaRPr lang="ru-RU" dirty="0"/>
        </a:p>
      </dgm:t>
    </dgm:pt>
    <dgm:pt modelId="{DFBB2478-9DCE-43DF-B9A4-505F9BBAE037}" type="parTrans" cxnId="{C9678CF6-3DD4-448D-877D-F777578AF677}">
      <dgm:prSet/>
      <dgm:spPr/>
      <dgm:t>
        <a:bodyPr/>
        <a:lstStyle/>
        <a:p>
          <a:endParaRPr lang="ru-RU"/>
        </a:p>
      </dgm:t>
    </dgm:pt>
    <dgm:pt modelId="{9FC71093-DDFC-4D2D-9C0D-E103F34D6DD3}" type="sibTrans" cxnId="{C9678CF6-3DD4-448D-877D-F777578AF677}">
      <dgm:prSet/>
      <dgm:spPr/>
      <dgm:t>
        <a:bodyPr/>
        <a:lstStyle/>
        <a:p>
          <a:endParaRPr lang="ru-RU"/>
        </a:p>
      </dgm:t>
    </dgm:pt>
    <dgm:pt modelId="{8E3050DF-F8AB-4040-89E0-AF4A08163940}">
      <dgm:prSet phldrT="[Текст]"/>
      <dgm:spPr/>
      <dgm:t>
        <a:bodyPr/>
        <a:lstStyle/>
        <a:p>
          <a:r>
            <a:rPr lang="ru-RU" dirty="0" smtClean="0"/>
            <a:t>Незрелость эмоционально-волевой сферы</a:t>
          </a:r>
        </a:p>
        <a:p>
          <a:endParaRPr lang="ru-RU" dirty="0"/>
        </a:p>
      </dgm:t>
    </dgm:pt>
    <dgm:pt modelId="{2FC90BF3-B489-4C60-B6B5-8B284905F5B8}" type="parTrans" cxnId="{98425C23-EAF9-4C50-A6FA-BF67089CD072}">
      <dgm:prSet/>
      <dgm:spPr/>
      <dgm:t>
        <a:bodyPr/>
        <a:lstStyle/>
        <a:p>
          <a:endParaRPr lang="ru-RU"/>
        </a:p>
      </dgm:t>
    </dgm:pt>
    <dgm:pt modelId="{F57D15BE-C86A-4175-A09D-207E063C0AE6}" type="sibTrans" cxnId="{98425C23-EAF9-4C50-A6FA-BF67089CD072}">
      <dgm:prSet/>
      <dgm:spPr/>
      <dgm:t>
        <a:bodyPr/>
        <a:lstStyle/>
        <a:p>
          <a:endParaRPr lang="ru-RU"/>
        </a:p>
      </dgm:t>
    </dgm:pt>
    <dgm:pt modelId="{F62F63C1-DBE7-4F40-903D-FDE9A88C5AF9}">
      <dgm:prSet phldrT="[Текст]"/>
      <dgm:spPr/>
      <dgm:t>
        <a:bodyPr/>
        <a:lstStyle/>
        <a:p>
          <a:r>
            <a:rPr lang="ru-RU" dirty="0" smtClean="0"/>
            <a:t>Ограниченный запас общих сведений и представлений</a:t>
          </a:r>
          <a:endParaRPr lang="ru-RU" dirty="0"/>
        </a:p>
      </dgm:t>
    </dgm:pt>
    <dgm:pt modelId="{C4E05BBC-EA08-4069-AEAC-883A2C869AF9}" type="parTrans" cxnId="{7D326094-1257-41AB-8DD8-74577E321BBA}">
      <dgm:prSet/>
      <dgm:spPr/>
      <dgm:t>
        <a:bodyPr/>
        <a:lstStyle/>
        <a:p>
          <a:endParaRPr lang="ru-RU"/>
        </a:p>
      </dgm:t>
    </dgm:pt>
    <dgm:pt modelId="{4F9301C6-FAB1-45BE-A282-CAD046831574}" type="sibTrans" cxnId="{7D326094-1257-41AB-8DD8-74577E321BBA}">
      <dgm:prSet/>
      <dgm:spPr/>
      <dgm:t>
        <a:bodyPr/>
        <a:lstStyle/>
        <a:p>
          <a:endParaRPr lang="ru-RU"/>
        </a:p>
      </dgm:t>
    </dgm:pt>
    <dgm:pt modelId="{FB530E8E-8CAC-4566-BEAD-4FF0E322EA0C}" type="pres">
      <dgm:prSet presAssocID="{3D3F0328-6208-4B65-8C79-FC546448559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9218C1-D7C1-4227-BA75-508E1F2231CE}" type="pres">
      <dgm:prSet presAssocID="{A3E251C3-E919-4065-850D-993F3D9B4239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B8F04E-B34A-4E80-B072-37F5E0A0C960}" type="pres">
      <dgm:prSet presAssocID="{ADADD82E-1EAF-4C6E-90B0-9514F8CDD6F7}" presName="sibTrans" presStyleCnt="0"/>
      <dgm:spPr/>
    </dgm:pt>
    <dgm:pt modelId="{57456377-F903-40D9-AAE3-229AB8389409}" type="pres">
      <dgm:prSet presAssocID="{889527FF-1DF5-4C0A-AE3F-B743F053E778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15A48C-0A63-45F9-A27E-C48B6FAC4F62}" type="pres">
      <dgm:prSet presAssocID="{47D3E202-8740-4C2F-86EB-5E0A57847591}" presName="sibTrans" presStyleCnt="0"/>
      <dgm:spPr/>
    </dgm:pt>
    <dgm:pt modelId="{C2A5F7B9-564F-4EE9-8178-7F7C2FB0361E}" type="pres">
      <dgm:prSet presAssocID="{BFA0585A-B98C-4650-BDC2-7EF74C3CE44B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763356-9FBD-474D-A770-07294AC31EE4}" type="pres">
      <dgm:prSet presAssocID="{50F5A6CE-12A0-48F3-9FD0-8D6F3C9712B7}" presName="sibTrans" presStyleCnt="0"/>
      <dgm:spPr/>
    </dgm:pt>
    <dgm:pt modelId="{8977B455-5D70-4887-B609-4971EFA27E50}" type="pres">
      <dgm:prSet presAssocID="{B74EC843-DA9D-419D-8ECA-3BFA847CB386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D2536-9E06-4215-9AD1-3FDA9B1A5281}" type="pres">
      <dgm:prSet presAssocID="{63FB4962-AB73-4FD8-9A6A-AFA088ED0434}" presName="sibTrans" presStyleCnt="0"/>
      <dgm:spPr/>
    </dgm:pt>
    <dgm:pt modelId="{561F34C8-B998-42E4-B8ED-9580DE540BA8}" type="pres">
      <dgm:prSet presAssocID="{76FB1568-7A32-4F70-A7E8-CBCD81CE7D25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4D5E94-8478-4A3E-9087-3234E96FB153}" type="pres">
      <dgm:prSet presAssocID="{88FFA7F2-1365-44AD-8381-3CAD9FE6977C}" presName="sibTrans" presStyleCnt="0"/>
      <dgm:spPr/>
    </dgm:pt>
    <dgm:pt modelId="{655DF5AD-1B48-4149-B9D4-071F9DF09EE8}" type="pres">
      <dgm:prSet presAssocID="{8C4634B4-4F7F-46FE-B0C8-1CAE6BC29E2B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9C8E4-D218-4415-B9DF-604989FD7C57}" type="pres">
      <dgm:prSet presAssocID="{FF1D640C-81F9-4311-BC35-C07BEF18EC21}" presName="sibTrans" presStyleCnt="0"/>
      <dgm:spPr/>
    </dgm:pt>
    <dgm:pt modelId="{C48675D0-8570-4E42-B18E-4789A53002AD}" type="pres">
      <dgm:prSet presAssocID="{AE047B96-0D68-49BA-BA70-8BFC8C38F77B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F300DA-1E7E-476D-9807-574E2C9263C9}" type="pres">
      <dgm:prSet presAssocID="{D82C5BB1-CD0D-46D9-BF72-F8B381A46D96}" presName="sibTrans" presStyleCnt="0"/>
      <dgm:spPr/>
    </dgm:pt>
    <dgm:pt modelId="{64339381-3A92-4C3F-8B90-09AD4441A848}" type="pres">
      <dgm:prSet presAssocID="{4AC1D80D-37E4-4353-B9B1-8DC4832255BD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ECB58-F865-4490-86D8-03DF0B6C7B47}" type="pres">
      <dgm:prSet presAssocID="{58B060DE-AC2F-4D17-B457-DB55C34A04AB}" presName="sibTrans" presStyleCnt="0"/>
      <dgm:spPr/>
    </dgm:pt>
    <dgm:pt modelId="{F606E01E-FCFC-4E67-BFD6-5E25A5833877}" type="pres">
      <dgm:prSet presAssocID="{F62F63C1-DBE7-4F40-903D-FDE9A88C5AF9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CC2CCD-BC42-4412-AC86-FF77895C4FEE}" type="pres">
      <dgm:prSet presAssocID="{4F9301C6-FAB1-45BE-A282-CAD046831574}" presName="sibTrans" presStyleCnt="0"/>
      <dgm:spPr/>
    </dgm:pt>
    <dgm:pt modelId="{BB71B1D3-F398-4325-A150-25CFCFBB6E89}" type="pres">
      <dgm:prSet presAssocID="{769E27F2-FF3F-4AB2-B77A-53AB577983D7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26EC10-064D-4FF9-BD27-C7B0504CC3AA}" type="pres">
      <dgm:prSet presAssocID="{9FC71093-DDFC-4D2D-9C0D-E103F34D6DD3}" presName="sibTrans" presStyleCnt="0"/>
      <dgm:spPr/>
    </dgm:pt>
    <dgm:pt modelId="{0B161BBB-7E07-4359-B86D-C9B16D1BB1C6}" type="pres">
      <dgm:prSet presAssocID="{8E3050DF-F8AB-4040-89E0-AF4A08163940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28BAB8-DD7E-42E7-A584-CB8C3A919C95}" srcId="{3D3F0328-6208-4B65-8C79-FC5464485599}" destId="{B74EC843-DA9D-419D-8ECA-3BFA847CB386}" srcOrd="3" destOrd="0" parTransId="{77B75887-DE03-46F1-A88C-515C580D4539}" sibTransId="{63FB4962-AB73-4FD8-9A6A-AFA088ED0434}"/>
    <dgm:cxn modelId="{2A361DCA-545B-4F83-BD3C-4CA019ACB7D0}" srcId="{3D3F0328-6208-4B65-8C79-FC5464485599}" destId="{A3E251C3-E919-4065-850D-993F3D9B4239}" srcOrd="0" destOrd="0" parTransId="{3B6F1FD1-CD6C-49FB-B90A-82548A01ABDC}" sibTransId="{ADADD82E-1EAF-4C6E-90B0-9514F8CDD6F7}"/>
    <dgm:cxn modelId="{F1727A0B-E77E-43E3-A6D6-536E3AF9C433}" srcId="{3D3F0328-6208-4B65-8C79-FC5464485599}" destId="{AE047B96-0D68-49BA-BA70-8BFC8C38F77B}" srcOrd="6" destOrd="0" parTransId="{3E04AB75-8CBC-4591-9532-E433FCFF9E88}" sibTransId="{D82C5BB1-CD0D-46D9-BF72-F8B381A46D96}"/>
    <dgm:cxn modelId="{FEDBE24A-5521-4C75-AC9B-D9304EA07E99}" type="presOf" srcId="{8E3050DF-F8AB-4040-89E0-AF4A08163940}" destId="{0B161BBB-7E07-4359-B86D-C9B16D1BB1C6}" srcOrd="0" destOrd="0" presId="urn:microsoft.com/office/officeart/2005/8/layout/default#1"/>
    <dgm:cxn modelId="{1CF35E46-36CF-4549-8F6E-98F756AAD00A}" type="presOf" srcId="{BFA0585A-B98C-4650-BDC2-7EF74C3CE44B}" destId="{C2A5F7B9-564F-4EE9-8178-7F7C2FB0361E}" srcOrd="0" destOrd="0" presId="urn:microsoft.com/office/officeart/2005/8/layout/default#1"/>
    <dgm:cxn modelId="{A7FBE05C-092D-493E-820C-50C2210391AA}" srcId="{3D3F0328-6208-4B65-8C79-FC5464485599}" destId="{889527FF-1DF5-4C0A-AE3F-B743F053E778}" srcOrd="1" destOrd="0" parTransId="{F2CA6B27-12A9-468A-9299-E742732CDDE3}" sibTransId="{47D3E202-8740-4C2F-86EB-5E0A57847591}"/>
    <dgm:cxn modelId="{8E3CBAFE-B98D-43D9-9D9B-C3F12911F68D}" type="presOf" srcId="{3D3F0328-6208-4B65-8C79-FC5464485599}" destId="{FB530E8E-8CAC-4566-BEAD-4FF0E322EA0C}" srcOrd="0" destOrd="0" presId="urn:microsoft.com/office/officeart/2005/8/layout/default#1"/>
    <dgm:cxn modelId="{AB357A95-3C27-4842-B186-6A1FCF154A23}" type="presOf" srcId="{B74EC843-DA9D-419D-8ECA-3BFA847CB386}" destId="{8977B455-5D70-4887-B609-4971EFA27E50}" srcOrd="0" destOrd="0" presId="urn:microsoft.com/office/officeart/2005/8/layout/default#1"/>
    <dgm:cxn modelId="{7B2DC51A-C378-410B-B7C6-84BB4775110D}" type="presOf" srcId="{A3E251C3-E919-4065-850D-993F3D9B4239}" destId="{1E9218C1-D7C1-4227-BA75-508E1F2231CE}" srcOrd="0" destOrd="0" presId="urn:microsoft.com/office/officeart/2005/8/layout/default#1"/>
    <dgm:cxn modelId="{F341F58A-B9CC-4502-B369-91A389ECA288}" type="presOf" srcId="{8C4634B4-4F7F-46FE-B0C8-1CAE6BC29E2B}" destId="{655DF5AD-1B48-4149-B9D4-071F9DF09EE8}" srcOrd="0" destOrd="0" presId="urn:microsoft.com/office/officeart/2005/8/layout/default#1"/>
    <dgm:cxn modelId="{FFD9D520-A4C3-4DC3-B314-AD8354B454C4}" type="presOf" srcId="{76FB1568-7A32-4F70-A7E8-CBCD81CE7D25}" destId="{561F34C8-B998-42E4-B8ED-9580DE540BA8}" srcOrd="0" destOrd="0" presId="urn:microsoft.com/office/officeart/2005/8/layout/default#1"/>
    <dgm:cxn modelId="{491D83B2-34C0-46F4-9713-82FBB7516DCC}" srcId="{3D3F0328-6208-4B65-8C79-FC5464485599}" destId="{8C4634B4-4F7F-46FE-B0C8-1CAE6BC29E2B}" srcOrd="5" destOrd="0" parTransId="{E7028B11-5473-4F33-BBCE-0421CDF04C05}" sibTransId="{FF1D640C-81F9-4311-BC35-C07BEF18EC21}"/>
    <dgm:cxn modelId="{98425C23-EAF9-4C50-A6FA-BF67089CD072}" srcId="{3D3F0328-6208-4B65-8C79-FC5464485599}" destId="{8E3050DF-F8AB-4040-89E0-AF4A08163940}" srcOrd="10" destOrd="0" parTransId="{2FC90BF3-B489-4C60-B6B5-8B284905F5B8}" sibTransId="{F57D15BE-C86A-4175-A09D-207E063C0AE6}"/>
    <dgm:cxn modelId="{3FAB55FF-AA46-44B4-B7A0-2DAC67171BDA}" type="presOf" srcId="{F62F63C1-DBE7-4F40-903D-FDE9A88C5AF9}" destId="{F606E01E-FCFC-4E67-BFD6-5E25A5833877}" srcOrd="0" destOrd="0" presId="urn:microsoft.com/office/officeart/2005/8/layout/default#1"/>
    <dgm:cxn modelId="{42058933-A130-4552-8D61-99C7642CCDBF}" type="presOf" srcId="{769E27F2-FF3F-4AB2-B77A-53AB577983D7}" destId="{BB71B1D3-F398-4325-A150-25CFCFBB6E89}" srcOrd="0" destOrd="0" presId="urn:microsoft.com/office/officeart/2005/8/layout/default#1"/>
    <dgm:cxn modelId="{BEF9CE78-6067-4E4E-ACB9-4A7EEED3C3C6}" type="presOf" srcId="{889527FF-1DF5-4C0A-AE3F-B743F053E778}" destId="{57456377-F903-40D9-AAE3-229AB8389409}" srcOrd="0" destOrd="0" presId="urn:microsoft.com/office/officeart/2005/8/layout/default#1"/>
    <dgm:cxn modelId="{37601A9B-0217-41B5-A2D6-4D68F7153632}" srcId="{3D3F0328-6208-4B65-8C79-FC5464485599}" destId="{4AC1D80D-37E4-4353-B9B1-8DC4832255BD}" srcOrd="7" destOrd="0" parTransId="{647CE12A-6EFC-4E22-A2ED-274B24D0E9A3}" sibTransId="{58B060DE-AC2F-4D17-B457-DB55C34A04AB}"/>
    <dgm:cxn modelId="{1C67E666-6D35-4E5F-982B-921BDE85994D}" srcId="{3D3F0328-6208-4B65-8C79-FC5464485599}" destId="{BFA0585A-B98C-4650-BDC2-7EF74C3CE44B}" srcOrd="2" destOrd="0" parTransId="{2284E072-703A-4CAD-B42A-E856254F3CFE}" sibTransId="{50F5A6CE-12A0-48F3-9FD0-8D6F3C9712B7}"/>
    <dgm:cxn modelId="{7D326094-1257-41AB-8DD8-74577E321BBA}" srcId="{3D3F0328-6208-4B65-8C79-FC5464485599}" destId="{F62F63C1-DBE7-4F40-903D-FDE9A88C5AF9}" srcOrd="8" destOrd="0" parTransId="{C4E05BBC-EA08-4069-AEAC-883A2C869AF9}" sibTransId="{4F9301C6-FAB1-45BE-A282-CAD046831574}"/>
    <dgm:cxn modelId="{C9678CF6-3DD4-448D-877D-F777578AF677}" srcId="{3D3F0328-6208-4B65-8C79-FC5464485599}" destId="{769E27F2-FF3F-4AB2-B77A-53AB577983D7}" srcOrd="9" destOrd="0" parTransId="{DFBB2478-9DCE-43DF-B9A4-505F9BBAE037}" sibTransId="{9FC71093-DDFC-4D2D-9C0D-E103F34D6DD3}"/>
    <dgm:cxn modelId="{18283EC5-4172-4B3E-BE01-C938EC4C7092}" srcId="{3D3F0328-6208-4B65-8C79-FC5464485599}" destId="{76FB1568-7A32-4F70-A7E8-CBCD81CE7D25}" srcOrd="4" destOrd="0" parTransId="{C6DB8D5A-C971-4A82-AF1C-B435DD130396}" sibTransId="{88FFA7F2-1365-44AD-8381-3CAD9FE6977C}"/>
    <dgm:cxn modelId="{186A12E8-0F2D-4D8D-BB73-77102F33F560}" type="presOf" srcId="{AE047B96-0D68-49BA-BA70-8BFC8C38F77B}" destId="{C48675D0-8570-4E42-B18E-4789A53002AD}" srcOrd="0" destOrd="0" presId="urn:microsoft.com/office/officeart/2005/8/layout/default#1"/>
    <dgm:cxn modelId="{E3DFE877-F3E1-469C-9E31-AFE70C23E8C9}" type="presOf" srcId="{4AC1D80D-37E4-4353-B9B1-8DC4832255BD}" destId="{64339381-3A92-4C3F-8B90-09AD4441A848}" srcOrd="0" destOrd="0" presId="urn:microsoft.com/office/officeart/2005/8/layout/default#1"/>
    <dgm:cxn modelId="{0635EFBB-964E-4164-AB13-351C3D556EBE}" type="presParOf" srcId="{FB530E8E-8CAC-4566-BEAD-4FF0E322EA0C}" destId="{1E9218C1-D7C1-4227-BA75-508E1F2231CE}" srcOrd="0" destOrd="0" presId="urn:microsoft.com/office/officeart/2005/8/layout/default#1"/>
    <dgm:cxn modelId="{F7BD3818-B60F-47CF-98B5-3ACAE51EF058}" type="presParOf" srcId="{FB530E8E-8CAC-4566-BEAD-4FF0E322EA0C}" destId="{91B8F04E-B34A-4E80-B072-37F5E0A0C960}" srcOrd="1" destOrd="0" presId="urn:microsoft.com/office/officeart/2005/8/layout/default#1"/>
    <dgm:cxn modelId="{9FF73ECF-8BE3-4B5B-B15D-BBA2F57040BB}" type="presParOf" srcId="{FB530E8E-8CAC-4566-BEAD-4FF0E322EA0C}" destId="{57456377-F903-40D9-AAE3-229AB8389409}" srcOrd="2" destOrd="0" presId="urn:microsoft.com/office/officeart/2005/8/layout/default#1"/>
    <dgm:cxn modelId="{DCF211C9-DC1F-4840-AEE8-780B89E1BE3F}" type="presParOf" srcId="{FB530E8E-8CAC-4566-BEAD-4FF0E322EA0C}" destId="{5615A48C-0A63-45F9-A27E-C48B6FAC4F62}" srcOrd="3" destOrd="0" presId="urn:microsoft.com/office/officeart/2005/8/layout/default#1"/>
    <dgm:cxn modelId="{2F52B198-8BCA-48A5-91E8-90B185EA378D}" type="presParOf" srcId="{FB530E8E-8CAC-4566-BEAD-4FF0E322EA0C}" destId="{C2A5F7B9-564F-4EE9-8178-7F7C2FB0361E}" srcOrd="4" destOrd="0" presId="urn:microsoft.com/office/officeart/2005/8/layout/default#1"/>
    <dgm:cxn modelId="{22C37576-157D-49E5-B283-286AE4DC5373}" type="presParOf" srcId="{FB530E8E-8CAC-4566-BEAD-4FF0E322EA0C}" destId="{7F763356-9FBD-474D-A770-07294AC31EE4}" srcOrd="5" destOrd="0" presId="urn:microsoft.com/office/officeart/2005/8/layout/default#1"/>
    <dgm:cxn modelId="{B7914F72-43EF-49A4-9356-F9A1FC4F6BC9}" type="presParOf" srcId="{FB530E8E-8CAC-4566-BEAD-4FF0E322EA0C}" destId="{8977B455-5D70-4887-B609-4971EFA27E50}" srcOrd="6" destOrd="0" presId="urn:microsoft.com/office/officeart/2005/8/layout/default#1"/>
    <dgm:cxn modelId="{746D8D91-B30F-4AB7-B7FE-228F4CD57337}" type="presParOf" srcId="{FB530E8E-8CAC-4566-BEAD-4FF0E322EA0C}" destId="{E84D2536-9E06-4215-9AD1-3FDA9B1A5281}" srcOrd="7" destOrd="0" presId="urn:microsoft.com/office/officeart/2005/8/layout/default#1"/>
    <dgm:cxn modelId="{05E84C99-1465-466C-8AFA-385DEF461DFA}" type="presParOf" srcId="{FB530E8E-8CAC-4566-BEAD-4FF0E322EA0C}" destId="{561F34C8-B998-42E4-B8ED-9580DE540BA8}" srcOrd="8" destOrd="0" presId="urn:microsoft.com/office/officeart/2005/8/layout/default#1"/>
    <dgm:cxn modelId="{815246AF-B8A1-4611-8B91-B880ACCF7837}" type="presParOf" srcId="{FB530E8E-8CAC-4566-BEAD-4FF0E322EA0C}" destId="{3B4D5E94-8478-4A3E-9087-3234E96FB153}" srcOrd="9" destOrd="0" presId="urn:microsoft.com/office/officeart/2005/8/layout/default#1"/>
    <dgm:cxn modelId="{0D529898-CE04-4412-B3C9-2C59F7268FC9}" type="presParOf" srcId="{FB530E8E-8CAC-4566-BEAD-4FF0E322EA0C}" destId="{655DF5AD-1B48-4149-B9D4-071F9DF09EE8}" srcOrd="10" destOrd="0" presId="urn:microsoft.com/office/officeart/2005/8/layout/default#1"/>
    <dgm:cxn modelId="{D43D6C4B-DBC5-452B-88BC-21F9266950E0}" type="presParOf" srcId="{FB530E8E-8CAC-4566-BEAD-4FF0E322EA0C}" destId="{FAA9C8E4-D218-4415-B9DF-604989FD7C57}" srcOrd="11" destOrd="0" presId="urn:microsoft.com/office/officeart/2005/8/layout/default#1"/>
    <dgm:cxn modelId="{0EE610C4-13FF-4974-833C-92B9A6492232}" type="presParOf" srcId="{FB530E8E-8CAC-4566-BEAD-4FF0E322EA0C}" destId="{C48675D0-8570-4E42-B18E-4789A53002AD}" srcOrd="12" destOrd="0" presId="urn:microsoft.com/office/officeart/2005/8/layout/default#1"/>
    <dgm:cxn modelId="{EB405FEB-0BAF-407D-B688-D9C07024B2E7}" type="presParOf" srcId="{FB530E8E-8CAC-4566-BEAD-4FF0E322EA0C}" destId="{38F300DA-1E7E-476D-9807-574E2C9263C9}" srcOrd="13" destOrd="0" presId="urn:microsoft.com/office/officeart/2005/8/layout/default#1"/>
    <dgm:cxn modelId="{DA4FF442-83BA-4C9D-8918-CBB0F0D71A29}" type="presParOf" srcId="{FB530E8E-8CAC-4566-BEAD-4FF0E322EA0C}" destId="{64339381-3A92-4C3F-8B90-09AD4441A848}" srcOrd="14" destOrd="0" presId="urn:microsoft.com/office/officeart/2005/8/layout/default#1"/>
    <dgm:cxn modelId="{46EE8DBB-465B-42F7-8735-F56AE5EC7386}" type="presParOf" srcId="{FB530E8E-8CAC-4566-BEAD-4FF0E322EA0C}" destId="{38DECB58-F865-4490-86D8-03DF0B6C7B47}" srcOrd="15" destOrd="0" presId="urn:microsoft.com/office/officeart/2005/8/layout/default#1"/>
    <dgm:cxn modelId="{3A7A1914-5B30-46DA-AB10-81E01E3115A5}" type="presParOf" srcId="{FB530E8E-8CAC-4566-BEAD-4FF0E322EA0C}" destId="{F606E01E-FCFC-4E67-BFD6-5E25A5833877}" srcOrd="16" destOrd="0" presId="urn:microsoft.com/office/officeart/2005/8/layout/default#1"/>
    <dgm:cxn modelId="{9BD1AD75-0F53-46BC-A646-C977CCBC9ADB}" type="presParOf" srcId="{FB530E8E-8CAC-4566-BEAD-4FF0E322EA0C}" destId="{8BCC2CCD-BC42-4412-AC86-FF77895C4FEE}" srcOrd="17" destOrd="0" presId="urn:microsoft.com/office/officeart/2005/8/layout/default#1"/>
    <dgm:cxn modelId="{F000EE3E-2E5C-4A31-AFD1-92D2EDA65783}" type="presParOf" srcId="{FB530E8E-8CAC-4566-BEAD-4FF0E322EA0C}" destId="{BB71B1D3-F398-4325-A150-25CFCFBB6E89}" srcOrd="18" destOrd="0" presId="urn:microsoft.com/office/officeart/2005/8/layout/default#1"/>
    <dgm:cxn modelId="{4A219426-07EF-4422-A4BB-9ECA3B5660DC}" type="presParOf" srcId="{FB530E8E-8CAC-4566-BEAD-4FF0E322EA0C}" destId="{3E26EC10-064D-4FF9-BD27-C7B0504CC3AA}" srcOrd="19" destOrd="0" presId="urn:microsoft.com/office/officeart/2005/8/layout/default#1"/>
    <dgm:cxn modelId="{DB1CC215-AE25-48CC-ADA5-B6A96C2C1A10}" type="presParOf" srcId="{FB530E8E-8CAC-4566-BEAD-4FF0E322EA0C}" destId="{0B161BBB-7E07-4359-B86D-C9B16D1BB1C6}" srcOrd="2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9E3FCD-8EEB-4FF8-AEA5-F99A8C8F3912}" type="doc">
      <dgm:prSet loTypeId="urn:microsoft.com/office/officeart/2005/8/layout/cycle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1B2FBA8-A6B3-4E44-AB85-21B60B92EE4C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/>
              </a:solidFill>
              <a:latin typeface="Cambria" panose="02040503050406030204" pitchFamily="18" charset="0"/>
            </a:rPr>
            <a:t>Биологические</a:t>
          </a:r>
          <a:endParaRPr lang="ru-RU" sz="2000" dirty="0">
            <a:solidFill>
              <a:schemeClr val="tx2"/>
            </a:solidFill>
            <a:latin typeface="Cambria" panose="02040503050406030204" pitchFamily="18" charset="0"/>
          </a:endParaRPr>
        </a:p>
      </dgm:t>
    </dgm:pt>
    <dgm:pt modelId="{645472F8-DFB8-4FDD-A022-E4EC4E27A1E6}" type="parTrans" cxnId="{4F99DC1C-BDC5-4BE4-AE17-5D9C7AFE16E2}">
      <dgm:prSet/>
      <dgm:spPr/>
      <dgm:t>
        <a:bodyPr/>
        <a:lstStyle/>
        <a:p>
          <a:endParaRPr lang="ru-RU"/>
        </a:p>
      </dgm:t>
    </dgm:pt>
    <dgm:pt modelId="{DF173565-4C7B-4841-9F81-B0279631CDA9}" type="sibTrans" cxnId="{4F99DC1C-BDC5-4BE4-AE17-5D9C7AFE16E2}">
      <dgm:prSet/>
      <dgm:spPr/>
      <dgm:t>
        <a:bodyPr/>
        <a:lstStyle/>
        <a:p>
          <a:endParaRPr lang="ru-RU"/>
        </a:p>
      </dgm:t>
    </dgm:pt>
    <dgm:pt modelId="{3E7AB5A6-E28E-42EB-A839-CF37BE43C80F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/>
              </a:solidFill>
              <a:latin typeface="Cambria" panose="02040503050406030204" pitchFamily="18" charset="0"/>
            </a:rPr>
            <a:t>Патологии беременности: тяжелый токсикоз , интоксикация ,инфекции , травмы.</a:t>
          </a:r>
          <a:endParaRPr lang="ru-RU" sz="2000" dirty="0">
            <a:solidFill>
              <a:schemeClr val="tx2"/>
            </a:solidFill>
            <a:latin typeface="Cambria" panose="02040503050406030204" pitchFamily="18" charset="0"/>
          </a:endParaRPr>
        </a:p>
      </dgm:t>
    </dgm:pt>
    <dgm:pt modelId="{36DB7943-D4B2-4B9F-942C-E6E074ABFF9E}" type="parTrans" cxnId="{C2F2BFA4-8103-412F-9D8A-6A900C42F930}">
      <dgm:prSet/>
      <dgm:spPr/>
      <dgm:t>
        <a:bodyPr/>
        <a:lstStyle/>
        <a:p>
          <a:endParaRPr lang="ru-RU"/>
        </a:p>
      </dgm:t>
    </dgm:pt>
    <dgm:pt modelId="{35004F0F-DD5D-4308-8AA1-EC0D94B5455F}" type="sibTrans" cxnId="{C2F2BFA4-8103-412F-9D8A-6A900C42F930}">
      <dgm:prSet/>
      <dgm:spPr/>
      <dgm:t>
        <a:bodyPr/>
        <a:lstStyle/>
        <a:p>
          <a:endParaRPr lang="ru-RU"/>
        </a:p>
      </dgm:t>
    </dgm:pt>
    <dgm:pt modelId="{537FC5DE-2CFF-4AFC-84E9-4E53882D04D3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/>
              </a:solidFill>
              <a:latin typeface="Cambria" panose="02040503050406030204" pitchFamily="18" charset="0"/>
            </a:rPr>
            <a:t>Недоношенность</a:t>
          </a:r>
          <a:endParaRPr lang="ru-RU" sz="2000" dirty="0">
            <a:solidFill>
              <a:schemeClr val="tx2"/>
            </a:solidFill>
            <a:latin typeface="Cambria" panose="02040503050406030204" pitchFamily="18" charset="0"/>
          </a:endParaRPr>
        </a:p>
      </dgm:t>
    </dgm:pt>
    <dgm:pt modelId="{28DA4321-1C10-4830-A0E8-C4C484D373C6}" type="parTrans" cxnId="{D8BD0513-33A7-4A1A-89AA-3E45864B2D83}">
      <dgm:prSet/>
      <dgm:spPr/>
      <dgm:t>
        <a:bodyPr/>
        <a:lstStyle/>
        <a:p>
          <a:endParaRPr lang="ru-RU"/>
        </a:p>
      </dgm:t>
    </dgm:pt>
    <dgm:pt modelId="{39FED368-6A3E-4618-9A9F-1FFA6DDBCE0F}" type="sibTrans" cxnId="{D8BD0513-33A7-4A1A-89AA-3E45864B2D83}">
      <dgm:prSet/>
      <dgm:spPr/>
      <dgm:t>
        <a:bodyPr/>
        <a:lstStyle/>
        <a:p>
          <a:endParaRPr lang="ru-RU"/>
        </a:p>
      </dgm:t>
    </dgm:pt>
    <dgm:pt modelId="{0A633D0C-D144-40D9-94A4-E82504AEC784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/>
              </a:solidFill>
              <a:latin typeface="Cambria" panose="02040503050406030204" pitchFamily="18" charset="0"/>
            </a:rPr>
            <a:t>Внутриутробная гипоксия плода</a:t>
          </a:r>
          <a:endParaRPr lang="ru-RU" sz="2000" dirty="0">
            <a:solidFill>
              <a:schemeClr val="tx2"/>
            </a:solidFill>
            <a:latin typeface="Cambria" panose="02040503050406030204" pitchFamily="18" charset="0"/>
          </a:endParaRPr>
        </a:p>
      </dgm:t>
    </dgm:pt>
    <dgm:pt modelId="{0591D3C7-39BC-4924-87DF-A034AE92BAB1}" type="parTrans" cxnId="{D43E14A1-36DD-42B6-AE81-4805BEDB4BB8}">
      <dgm:prSet/>
      <dgm:spPr/>
      <dgm:t>
        <a:bodyPr/>
        <a:lstStyle/>
        <a:p>
          <a:endParaRPr lang="ru-RU"/>
        </a:p>
      </dgm:t>
    </dgm:pt>
    <dgm:pt modelId="{1C0284DE-A378-4349-8F9B-8B023A1BE7AD}" type="sibTrans" cxnId="{D43E14A1-36DD-42B6-AE81-4805BEDB4BB8}">
      <dgm:prSet/>
      <dgm:spPr/>
      <dgm:t>
        <a:bodyPr/>
        <a:lstStyle/>
        <a:p>
          <a:endParaRPr lang="ru-RU"/>
        </a:p>
      </dgm:t>
    </dgm:pt>
    <dgm:pt modelId="{5AD898BC-7D78-4403-ABEA-5E429F56CF32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/>
              </a:solidFill>
              <a:latin typeface="Cambria" panose="02040503050406030204" pitchFamily="18" charset="0"/>
            </a:rPr>
            <a:t>Асфиксия при родах , травмы при родах</a:t>
          </a:r>
          <a:endParaRPr lang="ru-RU" sz="2000" dirty="0">
            <a:solidFill>
              <a:schemeClr val="tx2"/>
            </a:solidFill>
            <a:latin typeface="Cambria" panose="02040503050406030204" pitchFamily="18" charset="0"/>
          </a:endParaRPr>
        </a:p>
      </dgm:t>
    </dgm:pt>
    <dgm:pt modelId="{3B385F81-0621-4E82-AD72-7059947D5FD7}" type="parTrans" cxnId="{98C1E297-239C-4B5A-B5E8-DC1C51B03DE7}">
      <dgm:prSet/>
      <dgm:spPr/>
      <dgm:t>
        <a:bodyPr/>
        <a:lstStyle/>
        <a:p>
          <a:endParaRPr lang="ru-RU"/>
        </a:p>
      </dgm:t>
    </dgm:pt>
    <dgm:pt modelId="{B61A4C79-F470-470A-8CDE-8D2F463E4AF1}" type="sibTrans" cxnId="{98C1E297-239C-4B5A-B5E8-DC1C51B03DE7}">
      <dgm:prSet/>
      <dgm:spPr/>
      <dgm:t>
        <a:bodyPr/>
        <a:lstStyle/>
        <a:p>
          <a:endParaRPr lang="ru-RU"/>
        </a:p>
      </dgm:t>
    </dgm:pt>
    <dgm:pt modelId="{3BDA2A93-FB16-4267-9260-A3E79D4AA35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/>
              </a:solidFill>
              <a:latin typeface="Cambria" panose="02040503050406030204" pitchFamily="18" charset="0"/>
            </a:rPr>
            <a:t>Соматические заболевания</a:t>
          </a:r>
          <a:endParaRPr lang="ru-RU" sz="2000" dirty="0">
            <a:solidFill>
              <a:schemeClr val="tx2"/>
            </a:solidFill>
            <a:latin typeface="Cambria" panose="02040503050406030204" pitchFamily="18" charset="0"/>
          </a:endParaRPr>
        </a:p>
      </dgm:t>
    </dgm:pt>
    <dgm:pt modelId="{F2E64E2A-299B-4EEB-BAA3-6ED23834F983}" type="parTrans" cxnId="{0EBF9C33-04E4-4F4A-B348-C63FB369389B}">
      <dgm:prSet/>
      <dgm:spPr/>
      <dgm:t>
        <a:bodyPr/>
        <a:lstStyle/>
        <a:p>
          <a:endParaRPr lang="ru-RU"/>
        </a:p>
      </dgm:t>
    </dgm:pt>
    <dgm:pt modelId="{2D6EDF2B-C8DC-4CD5-9492-94651893D139}" type="sibTrans" cxnId="{0EBF9C33-04E4-4F4A-B348-C63FB369389B}">
      <dgm:prSet/>
      <dgm:spPr/>
      <dgm:t>
        <a:bodyPr/>
        <a:lstStyle/>
        <a:p>
          <a:endParaRPr lang="ru-RU"/>
        </a:p>
      </dgm:t>
    </dgm:pt>
    <dgm:pt modelId="{2FCC7544-E096-4706-A0E7-F2DFD34FB738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/>
              </a:solidFill>
              <a:latin typeface="Cambria" panose="02040503050406030204" pitchFamily="18" charset="0"/>
            </a:rPr>
            <a:t>Поражение отдельных участков  центральной нервной системы</a:t>
          </a:r>
          <a:endParaRPr lang="ru-RU" sz="2000" dirty="0">
            <a:solidFill>
              <a:schemeClr val="tx2"/>
            </a:solidFill>
            <a:latin typeface="Cambria" panose="02040503050406030204" pitchFamily="18" charset="0"/>
          </a:endParaRPr>
        </a:p>
      </dgm:t>
    </dgm:pt>
    <dgm:pt modelId="{6DE1DA11-3990-4F0D-90B0-C4445830524C}" type="parTrans" cxnId="{011E4705-BD80-47A8-A84F-064C7FA55037}">
      <dgm:prSet/>
      <dgm:spPr/>
      <dgm:t>
        <a:bodyPr/>
        <a:lstStyle/>
        <a:p>
          <a:endParaRPr lang="ru-RU"/>
        </a:p>
      </dgm:t>
    </dgm:pt>
    <dgm:pt modelId="{15187B70-8D13-4509-8957-9C8DE7FEA9B3}" type="sibTrans" cxnId="{011E4705-BD80-47A8-A84F-064C7FA55037}">
      <dgm:prSet/>
      <dgm:spPr/>
      <dgm:t>
        <a:bodyPr/>
        <a:lstStyle/>
        <a:p>
          <a:endParaRPr lang="ru-RU"/>
        </a:p>
      </dgm:t>
    </dgm:pt>
    <dgm:pt modelId="{9AD1409B-0001-4AB9-9D1A-67DEC7AC0121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/>
              </a:solidFill>
              <a:latin typeface="Cambria" panose="02040503050406030204" pitchFamily="18" charset="0"/>
            </a:rPr>
            <a:t>Инфекционные ,токсические , травматические заболевания  в раннем  возрасте.</a:t>
          </a:r>
          <a:endParaRPr lang="ru-RU" sz="2000" dirty="0">
            <a:solidFill>
              <a:schemeClr val="tx2"/>
            </a:solidFill>
            <a:latin typeface="Cambria" panose="02040503050406030204" pitchFamily="18" charset="0"/>
          </a:endParaRPr>
        </a:p>
      </dgm:t>
    </dgm:pt>
    <dgm:pt modelId="{6D926A2D-42C3-4331-BE40-3319160D959C}" type="sibTrans" cxnId="{4B31EAE8-5ED4-4604-92D7-4703ABC6A7A8}">
      <dgm:prSet/>
      <dgm:spPr/>
      <dgm:t>
        <a:bodyPr/>
        <a:lstStyle/>
        <a:p>
          <a:endParaRPr lang="ru-RU"/>
        </a:p>
      </dgm:t>
    </dgm:pt>
    <dgm:pt modelId="{A5306413-41E4-45CB-A65E-C31FD7E6163D}" type="parTrans" cxnId="{4B31EAE8-5ED4-4604-92D7-4703ABC6A7A8}">
      <dgm:prSet/>
      <dgm:spPr/>
      <dgm:t>
        <a:bodyPr/>
        <a:lstStyle/>
        <a:p>
          <a:endParaRPr lang="ru-RU"/>
        </a:p>
      </dgm:t>
    </dgm:pt>
    <dgm:pt modelId="{2DDA4253-9D1B-4C64-8376-9AD5FDBA3A2B}" type="pres">
      <dgm:prSet presAssocID="{E09E3FCD-8EEB-4FF8-AEA5-F99A8C8F391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E68EFF-7745-435C-B389-925765B1215D}" type="pres">
      <dgm:prSet presAssocID="{11B2FBA8-A6B3-4E44-AB85-21B60B92EE4C}" presName="node" presStyleLbl="node1" presStyleIdx="0" presStyleCnt="1" custScaleY="210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BD0513-33A7-4A1A-89AA-3E45864B2D83}" srcId="{11B2FBA8-A6B3-4E44-AB85-21B60B92EE4C}" destId="{537FC5DE-2CFF-4AFC-84E9-4E53882D04D3}" srcOrd="1" destOrd="0" parTransId="{28DA4321-1C10-4830-A0E8-C4C484D373C6}" sibTransId="{39FED368-6A3E-4618-9A9F-1FFA6DDBCE0F}"/>
    <dgm:cxn modelId="{98C1E297-239C-4B5A-B5E8-DC1C51B03DE7}" srcId="{11B2FBA8-A6B3-4E44-AB85-21B60B92EE4C}" destId="{5AD898BC-7D78-4403-ABEA-5E429F56CF32}" srcOrd="3" destOrd="0" parTransId="{3B385F81-0621-4E82-AD72-7059947D5FD7}" sibTransId="{B61A4C79-F470-470A-8CDE-8D2F463E4AF1}"/>
    <dgm:cxn modelId="{7EFBCED5-0582-465A-96DC-DB495C5E9A85}" type="presOf" srcId="{3E7AB5A6-E28E-42EB-A839-CF37BE43C80F}" destId="{39E68EFF-7745-435C-B389-925765B1215D}" srcOrd="0" destOrd="1" presId="urn:microsoft.com/office/officeart/2005/8/layout/cycle5"/>
    <dgm:cxn modelId="{011E4705-BD80-47A8-A84F-064C7FA55037}" srcId="{11B2FBA8-A6B3-4E44-AB85-21B60B92EE4C}" destId="{2FCC7544-E096-4706-A0E7-F2DFD34FB738}" srcOrd="6" destOrd="0" parTransId="{6DE1DA11-3990-4F0D-90B0-C4445830524C}" sibTransId="{15187B70-8D13-4509-8957-9C8DE7FEA9B3}"/>
    <dgm:cxn modelId="{D3B9B7F1-BE57-450E-BB12-B4421C9B435D}" type="presOf" srcId="{9AD1409B-0001-4AB9-9D1A-67DEC7AC0121}" destId="{39E68EFF-7745-435C-B389-925765B1215D}" srcOrd="0" destOrd="5" presId="urn:microsoft.com/office/officeart/2005/8/layout/cycle5"/>
    <dgm:cxn modelId="{C1E5D5F1-CB29-4913-94AA-34278E6F463F}" type="presOf" srcId="{2FCC7544-E096-4706-A0E7-F2DFD34FB738}" destId="{39E68EFF-7745-435C-B389-925765B1215D}" srcOrd="0" destOrd="7" presId="urn:microsoft.com/office/officeart/2005/8/layout/cycle5"/>
    <dgm:cxn modelId="{C2F2BFA4-8103-412F-9D8A-6A900C42F930}" srcId="{11B2FBA8-A6B3-4E44-AB85-21B60B92EE4C}" destId="{3E7AB5A6-E28E-42EB-A839-CF37BE43C80F}" srcOrd="0" destOrd="0" parTransId="{36DB7943-D4B2-4B9F-942C-E6E074ABFF9E}" sibTransId="{35004F0F-DD5D-4308-8AA1-EC0D94B5455F}"/>
    <dgm:cxn modelId="{112EEDC7-D4AE-45D4-B4C6-EE88B6502AD5}" type="presOf" srcId="{3BDA2A93-FB16-4267-9260-A3E79D4AA35E}" destId="{39E68EFF-7745-435C-B389-925765B1215D}" srcOrd="0" destOrd="6" presId="urn:microsoft.com/office/officeart/2005/8/layout/cycle5"/>
    <dgm:cxn modelId="{4F99DC1C-BDC5-4BE4-AE17-5D9C7AFE16E2}" srcId="{E09E3FCD-8EEB-4FF8-AEA5-F99A8C8F3912}" destId="{11B2FBA8-A6B3-4E44-AB85-21B60B92EE4C}" srcOrd="0" destOrd="0" parTransId="{645472F8-DFB8-4FDD-A022-E4EC4E27A1E6}" sibTransId="{DF173565-4C7B-4841-9F81-B0279631CDA9}"/>
    <dgm:cxn modelId="{1F7696C3-E8B1-4AA4-9B19-9708FA80DB55}" type="presOf" srcId="{E09E3FCD-8EEB-4FF8-AEA5-F99A8C8F3912}" destId="{2DDA4253-9D1B-4C64-8376-9AD5FDBA3A2B}" srcOrd="0" destOrd="0" presId="urn:microsoft.com/office/officeart/2005/8/layout/cycle5"/>
    <dgm:cxn modelId="{0EBF9C33-04E4-4F4A-B348-C63FB369389B}" srcId="{11B2FBA8-A6B3-4E44-AB85-21B60B92EE4C}" destId="{3BDA2A93-FB16-4267-9260-A3E79D4AA35E}" srcOrd="5" destOrd="0" parTransId="{F2E64E2A-299B-4EEB-BAA3-6ED23834F983}" sibTransId="{2D6EDF2B-C8DC-4CD5-9492-94651893D139}"/>
    <dgm:cxn modelId="{8D1AA174-7345-4693-86C7-E1C0E6FED904}" type="presOf" srcId="{5AD898BC-7D78-4403-ABEA-5E429F56CF32}" destId="{39E68EFF-7745-435C-B389-925765B1215D}" srcOrd="0" destOrd="4" presId="urn:microsoft.com/office/officeart/2005/8/layout/cycle5"/>
    <dgm:cxn modelId="{D43E14A1-36DD-42B6-AE81-4805BEDB4BB8}" srcId="{11B2FBA8-A6B3-4E44-AB85-21B60B92EE4C}" destId="{0A633D0C-D144-40D9-94A4-E82504AEC784}" srcOrd="2" destOrd="0" parTransId="{0591D3C7-39BC-4924-87DF-A034AE92BAB1}" sibTransId="{1C0284DE-A378-4349-8F9B-8B023A1BE7AD}"/>
    <dgm:cxn modelId="{4B31EAE8-5ED4-4604-92D7-4703ABC6A7A8}" srcId="{11B2FBA8-A6B3-4E44-AB85-21B60B92EE4C}" destId="{9AD1409B-0001-4AB9-9D1A-67DEC7AC0121}" srcOrd="4" destOrd="0" parTransId="{A5306413-41E4-45CB-A65E-C31FD7E6163D}" sibTransId="{6D926A2D-42C3-4331-BE40-3319160D959C}"/>
    <dgm:cxn modelId="{5A44AB90-8757-4EE6-B6CC-9E09357A9D14}" type="presOf" srcId="{0A633D0C-D144-40D9-94A4-E82504AEC784}" destId="{39E68EFF-7745-435C-B389-925765B1215D}" srcOrd="0" destOrd="3" presId="urn:microsoft.com/office/officeart/2005/8/layout/cycle5"/>
    <dgm:cxn modelId="{61380B53-40FD-464E-86C7-50F9745615D6}" type="presOf" srcId="{537FC5DE-2CFF-4AFC-84E9-4E53882D04D3}" destId="{39E68EFF-7745-435C-B389-925765B1215D}" srcOrd="0" destOrd="2" presId="urn:microsoft.com/office/officeart/2005/8/layout/cycle5"/>
    <dgm:cxn modelId="{9271BC41-CA1F-4286-A38D-A17BD0AD56E7}" type="presOf" srcId="{11B2FBA8-A6B3-4E44-AB85-21B60B92EE4C}" destId="{39E68EFF-7745-435C-B389-925765B1215D}" srcOrd="0" destOrd="0" presId="urn:microsoft.com/office/officeart/2005/8/layout/cycle5"/>
    <dgm:cxn modelId="{52A7F35E-1D47-4C93-9EB3-4DA26F9C0B74}" type="presParOf" srcId="{2DDA4253-9D1B-4C64-8376-9AD5FDBA3A2B}" destId="{39E68EFF-7745-435C-B389-925765B1215D}" srcOrd="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790FA5-4817-4631-AE4A-38530DD71390}" type="doc">
      <dgm:prSet loTypeId="urn:microsoft.com/office/officeart/2005/8/layout/process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B194441-1FAA-4D11-A167-0295915DA2AB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Cambria" panose="02040503050406030204" pitchFamily="18" charset="0"/>
            </a:rPr>
            <a:t>Социальные</a:t>
          </a:r>
          <a:endParaRPr lang="ru-RU" sz="18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971D49AA-7E8F-4734-8D16-AE454DABF5B5}" type="parTrans" cxnId="{FC1F3486-7DD9-4A46-BB07-36B429602787}">
      <dgm:prSet/>
      <dgm:spPr/>
      <dgm:t>
        <a:bodyPr/>
        <a:lstStyle/>
        <a:p>
          <a:endParaRPr lang="ru-RU"/>
        </a:p>
      </dgm:t>
    </dgm:pt>
    <dgm:pt modelId="{FEBC5B30-15B0-4E24-A38A-9B8A7F3EF1AD}" type="sibTrans" cxnId="{FC1F3486-7DD9-4A46-BB07-36B429602787}">
      <dgm:prSet/>
      <dgm:spPr/>
      <dgm:t>
        <a:bodyPr/>
        <a:lstStyle/>
        <a:p>
          <a:endParaRPr lang="ru-RU"/>
        </a:p>
      </dgm:t>
    </dgm:pt>
    <dgm:pt modelId="{B90880DE-8D81-42AC-BD4E-DD3306ECAE0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Ограничение жизнедеятельности  в течении долгого времени.</a:t>
          </a:r>
          <a:endParaRPr lang="ru-RU" dirty="0">
            <a:solidFill>
              <a:schemeClr val="tx1"/>
            </a:solidFill>
          </a:endParaRPr>
        </a:p>
      </dgm:t>
    </dgm:pt>
    <dgm:pt modelId="{C97851D1-6419-4C98-952A-319175EC9CD3}" type="parTrans" cxnId="{C1B4D27C-ED28-448A-84FA-7EA9D1ADCB03}">
      <dgm:prSet/>
      <dgm:spPr/>
      <dgm:t>
        <a:bodyPr/>
        <a:lstStyle/>
        <a:p>
          <a:endParaRPr lang="ru-RU"/>
        </a:p>
      </dgm:t>
    </dgm:pt>
    <dgm:pt modelId="{78AA990C-8DE1-4792-9962-00EF7F8A9D37}" type="sibTrans" cxnId="{C1B4D27C-ED28-448A-84FA-7EA9D1ADCB03}">
      <dgm:prSet/>
      <dgm:spPr/>
      <dgm:t>
        <a:bodyPr/>
        <a:lstStyle/>
        <a:p>
          <a:endParaRPr lang="ru-RU"/>
        </a:p>
      </dgm:t>
    </dgm:pt>
    <dgm:pt modelId="{6126F9AA-4964-4C80-B538-660A62DEDEDB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Психические травмы</a:t>
          </a:r>
          <a:endParaRPr lang="ru-RU" dirty="0">
            <a:solidFill>
              <a:schemeClr val="tx2"/>
            </a:solidFill>
          </a:endParaRPr>
        </a:p>
      </dgm:t>
    </dgm:pt>
    <dgm:pt modelId="{7D55A2F0-306B-4E86-B830-861ABA279220}" type="parTrans" cxnId="{D57F5161-C852-4D6B-9732-A5D104EAA1C5}">
      <dgm:prSet/>
      <dgm:spPr/>
      <dgm:t>
        <a:bodyPr/>
        <a:lstStyle/>
        <a:p>
          <a:endParaRPr lang="ru-RU"/>
        </a:p>
      </dgm:t>
    </dgm:pt>
    <dgm:pt modelId="{AE1D5DC7-F129-4BA7-BCC4-DF35EC3F7757}" type="sibTrans" cxnId="{D57F5161-C852-4D6B-9732-A5D104EAA1C5}">
      <dgm:prSet/>
      <dgm:spPr/>
      <dgm:t>
        <a:bodyPr/>
        <a:lstStyle/>
        <a:p>
          <a:endParaRPr lang="ru-RU"/>
        </a:p>
      </dgm:t>
    </dgm:pt>
    <dgm:pt modelId="{23F9F24B-FF9B-48E8-B040-BE142E2BD668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Неблагоприятные условия жизни</a:t>
          </a:r>
          <a:endParaRPr lang="ru-RU" dirty="0">
            <a:solidFill>
              <a:schemeClr val="tx2"/>
            </a:solidFill>
          </a:endParaRPr>
        </a:p>
      </dgm:t>
    </dgm:pt>
    <dgm:pt modelId="{7F3F77E3-0EA5-4EC3-89FA-88520409F6E8}" type="parTrans" cxnId="{9B2F7E3F-7715-4358-AFD0-5D5323882CBE}">
      <dgm:prSet/>
      <dgm:spPr/>
      <dgm:t>
        <a:bodyPr/>
        <a:lstStyle/>
        <a:p>
          <a:endParaRPr lang="ru-RU"/>
        </a:p>
      </dgm:t>
    </dgm:pt>
    <dgm:pt modelId="{6267D8D5-48DA-4FE1-9E69-1A33CA1B381A}" type="sibTrans" cxnId="{9B2F7E3F-7715-4358-AFD0-5D5323882CBE}">
      <dgm:prSet/>
      <dgm:spPr/>
      <dgm:t>
        <a:bodyPr/>
        <a:lstStyle/>
        <a:p>
          <a:endParaRPr lang="ru-RU"/>
        </a:p>
      </dgm:t>
    </dgm:pt>
    <dgm:pt modelId="{6B742871-A933-482E-8EA9-09D13A9ABBC5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Педагогическая запущенность</a:t>
          </a:r>
          <a:endParaRPr lang="ru-RU" dirty="0">
            <a:solidFill>
              <a:schemeClr val="tx2"/>
            </a:solidFill>
          </a:endParaRPr>
        </a:p>
      </dgm:t>
    </dgm:pt>
    <dgm:pt modelId="{DC78527C-E6B8-42BF-9FC2-EB7F4B5F2CEA}" type="parTrans" cxnId="{8B77BB6B-74D2-4D1C-934C-7CB66E23163B}">
      <dgm:prSet/>
      <dgm:spPr/>
      <dgm:t>
        <a:bodyPr/>
        <a:lstStyle/>
        <a:p>
          <a:endParaRPr lang="ru-RU"/>
        </a:p>
      </dgm:t>
    </dgm:pt>
    <dgm:pt modelId="{B6FE5ECD-9C89-44BB-A8F4-EC86338E2D5C}" type="sibTrans" cxnId="{8B77BB6B-74D2-4D1C-934C-7CB66E23163B}">
      <dgm:prSet/>
      <dgm:spPr/>
      <dgm:t>
        <a:bodyPr/>
        <a:lstStyle/>
        <a:p>
          <a:endParaRPr lang="ru-RU"/>
        </a:p>
      </dgm:t>
    </dgm:pt>
    <dgm:pt modelId="{03D98575-163B-4B79-A5C9-7E13B1FDDE0F}" type="pres">
      <dgm:prSet presAssocID="{D2790FA5-4817-4631-AE4A-38530DD71390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596041-57C1-4708-AB44-581E35E59DD5}" type="pres">
      <dgm:prSet presAssocID="{CB194441-1FAA-4D11-A167-0295915DA2AB}" presName="node" presStyleLbl="node1" presStyleIdx="0" presStyleCnt="5" custLinFactNeighborX="4156" custLinFactNeighborY="18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29A53D-E644-4239-B4BB-5DF519D492D9}" type="pres">
      <dgm:prSet presAssocID="{FEBC5B30-15B0-4E24-A38A-9B8A7F3EF1A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E67E7B82-44FB-4EC7-A67E-6CE247721A68}" type="pres">
      <dgm:prSet presAssocID="{FEBC5B30-15B0-4E24-A38A-9B8A7F3EF1AD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581AFEE3-A42B-4123-A2DD-3DEAA98D246D}" type="pres">
      <dgm:prSet presAssocID="{B90880DE-8D81-42AC-BD4E-DD3306ECAE0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3143B0-ECE9-4A3E-A5D3-D9CB2412A75A}" type="pres">
      <dgm:prSet presAssocID="{78AA990C-8DE1-4792-9962-00EF7F8A9D37}" presName="sibTrans" presStyleLbl="sibTrans2D1" presStyleIdx="1" presStyleCnt="4"/>
      <dgm:spPr/>
      <dgm:t>
        <a:bodyPr/>
        <a:lstStyle/>
        <a:p>
          <a:endParaRPr lang="ru-RU"/>
        </a:p>
      </dgm:t>
    </dgm:pt>
    <dgm:pt modelId="{87BE9F63-B148-48E2-8BC7-562DC6098F8A}" type="pres">
      <dgm:prSet presAssocID="{78AA990C-8DE1-4792-9962-00EF7F8A9D37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27EAB65C-1158-4F74-9BDF-914C80A5461F}" type="pres">
      <dgm:prSet presAssocID="{6126F9AA-4964-4C80-B538-660A62DEDEDB}" presName="node" presStyleLbl="node1" presStyleIdx="2" presStyleCnt="5" custLinFactNeighborX="3691" custLinFactNeighborY="-9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78874E-0BFF-4A8B-9613-02015846E688}" type="pres">
      <dgm:prSet presAssocID="{AE1D5DC7-F129-4BA7-BCC4-DF35EC3F775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6E085CE8-EEFF-4602-AAAE-EC6014350F31}" type="pres">
      <dgm:prSet presAssocID="{AE1D5DC7-F129-4BA7-BCC4-DF35EC3F7757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93EF018C-AAE6-4366-A04B-21B70CCB02BD}" type="pres">
      <dgm:prSet presAssocID="{23F9F24B-FF9B-48E8-B040-BE142E2BD66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B8A464-5707-40CF-A7F0-F7E75C4DC813}" type="pres">
      <dgm:prSet presAssocID="{6267D8D5-48DA-4FE1-9E69-1A33CA1B381A}" presName="sibTrans" presStyleLbl="sibTrans2D1" presStyleIdx="3" presStyleCnt="4"/>
      <dgm:spPr/>
      <dgm:t>
        <a:bodyPr/>
        <a:lstStyle/>
        <a:p>
          <a:endParaRPr lang="ru-RU"/>
        </a:p>
      </dgm:t>
    </dgm:pt>
    <dgm:pt modelId="{B0D896C8-9E36-44AF-8829-4274044BB39F}" type="pres">
      <dgm:prSet presAssocID="{6267D8D5-48DA-4FE1-9E69-1A33CA1B381A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4BFBD485-BEB7-4AB1-BA48-078953965F52}" type="pres">
      <dgm:prSet presAssocID="{6B742871-A933-482E-8EA9-09D13A9ABBC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7F5161-C852-4D6B-9732-A5D104EAA1C5}" srcId="{D2790FA5-4817-4631-AE4A-38530DD71390}" destId="{6126F9AA-4964-4C80-B538-660A62DEDEDB}" srcOrd="2" destOrd="0" parTransId="{7D55A2F0-306B-4E86-B830-861ABA279220}" sibTransId="{AE1D5DC7-F129-4BA7-BCC4-DF35EC3F7757}"/>
    <dgm:cxn modelId="{EABF23B6-800A-4726-8B39-A9FFBE9178B8}" type="presOf" srcId="{6267D8D5-48DA-4FE1-9E69-1A33CA1B381A}" destId="{BFB8A464-5707-40CF-A7F0-F7E75C4DC813}" srcOrd="0" destOrd="0" presId="urn:microsoft.com/office/officeart/2005/8/layout/process2"/>
    <dgm:cxn modelId="{67FC46AF-4714-450F-AACF-0F336E247EA1}" type="presOf" srcId="{B90880DE-8D81-42AC-BD4E-DD3306ECAE0B}" destId="{581AFEE3-A42B-4123-A2DD-3DEAA98D246D}" srcOrd="0" destOrd="0" presId="urn:microsoft.com/office/officeart/2005/8/layout/process2"/>
    <dgm:cxn modelId="{32C798B2-CBA7-4995-A25C-FED02547482F}" type="presOf" srcId="{AE1D5DC7-F129-4BA7-BCC4-DF35EC3F7757}" destId="{6E085CE8-EEFF-4602-AAAE-EC6014350F31}" srcOrd="1" destOrd="0" presId="urn:microsoft.com/office/officeart/2005/8/layout/process2"/>
    <dgm:cxn modelId="{7FA45622-C82E-40FC-8C9E-3D541DA712D0}" type="presOf" srcId="{FEBC5B30-15B0-4E24-A38A-9B8A7F3EF1AD}" destId="{3F29A53D-E644-4239-B4BB-5DF519D492D9}" srcOrd="0" destOrd="0" presId="urn:microsoft.com/office/officeart/2005/8/layout/process2"/>
    <dgm:cxn modelId="{9B2F7E3F-7715-4358-AFD0-5D5323882CBE}" srcId="{D2790FA5-4817-4631-AE4A-38530DD71390}" destId="{23F9F24B-FF9B-48E8-B040-BE142E2BD668}" srcOrd="3" destOrd="0" parTransId="{7F3F77E3-0EA5-4EC3-89FA-88520409F6E8}" sibTransId="{6267D8D5-48DA-4FE1-9E69-1A33CA1B381A}"/>
    <dgm:cxn modelId="{487B4D90-E8A5-4C76-BCFA-14125BA392E6}" type="presOf" srcId="{D2790FA5-4817-4631-AE4A-38530DD71390}" destId="{03D98575-163B-4B79-A5C9-7E13B1FDDE0F}" srcOrd="0" destOrd="0" presId="urn:microsoft.com/office/officeart/2005/8/layout/process2"/>
    <dgm:cxn modelId="{B2D47493-035C-491B-8EE6-C9CFCDBDB5A5}" type="presOf" srcId="{6B742871-A933-482E-8EA9-09D13A9ABBC5}" destId="{4BFBD485-BEB7-4AB1-BA48-078953965F52}" srcOrd="0" destOrd="0" presId="urn:microsoft.com/office/officeart/2005/8/layout/process2"/>
    <dgm:cxn modelId="{A845E35A-AB13-4E74-B45F-DF2F4EEA0BF6}" type="presOf" srcId="{FEBC5B30-15B0-4E24-A38A-9B8A7F3EF1AD}" destId="{E67E7B82-44FB-4EC7-A67E-6CE247721A68}" srcOrd="1" destOrd="0" presId="urn:microsoft.com/office/officeart/2005/8/layout/process2"/>
    <dgm:cxn modelId="{6A311C72-9842-47B3-8953-171000EE61BB}" type="presOf" srcId="{78AA990C-8DE1-4792-9962-00EF7F8A9D37}" destId="{F63143B0-ECE9-4A3E-A5D3-D9CB2412A75A}" srcOrd="0" destOrd="0" presId="urn:microsoft.com/office/officeart/2005/8/layout/process2"/>
    <dgm:cxn modelId="{8E2C592B-6C46-4C91-AC30-A5A76DA210AF}" type="presOf" srcId="{6126F9AA-4964-4C80-B538-660A62DEDEDB}" destId="{27EAB65C-1158-4F74-9BDF-914C80A5461F}" srcOrd="0" destOrd="0" presId="urn:microsoft.com/office/officeart/2005/8/layout/process2"/>
    <dgm:cxn modelId="{B847DC26-F6F2-4454-9F4D-66C57366A9AF}" type="presOf" srcId="{78AA990C-8DE1-4792-9962-00EF7F8A9D37}" destId="{87BE9F63-B148-48E2-8BC7-562DC6098F8A}" srcOrd="1" destOrd="0" presId="urn:microsoft.com/office/officeart/2005/8/layout/process2"/>
    <dgm:cxn modelId="{C1B4D27C-ED28-448A-84FA-7EA9D1ADCB03}" srcId="{D2790FA5-4817-4631-AE4A-38530DD71390}" destId="{B90880DE-8D81-42AC-BD4E-DD3306ECAE0B}" srcOrd="1" destOrd="0" parTransId="{C97851D1-6419-4C98-952A-319175EC9CD3}" sibTransId="{78AA990C-8DE1-4792-9962-00EF7F8A9D37}"/>
    <dgm:cxn modelId="{6DDDE6F4-5A81-45B1-B590-738A82EF4EFE}" type="presOf" srcId="{23F9F24B-FF9B-48E8-B040-BE142E2BD668}" destId="{93EF018C-AAE6-4366-A04B-21B70CCB02BD}" srcOrd="0" destOrd="0" presId="urn:microsoft.com/office/officeart/2005/8/layout/process2"/>
    <dgm:cxn modelId="{2BA69211-3B19-4FE5-ACBB-7D12C047373D}" type="presOf" srcId="{6267D8D5-48DA-4FE1-9E69-1A33CA1B381A}" destId="{B0D896C8-9E36-44AF-8829-4274044BB39F}" srcOrd="1" destOrd="0" presId="urn:microsoft.com/office/officeart/2005/8/layout/process2"/>
    <dgm:cxn modelId="{8B77BB6B-74D2-4D1C-934C-7CB66E23163B}" srcId="{D2790FA5-4817-4631-AE4A-38530DD71390}" destId="{6B742871-A933-482E-8EA9-09D13A9ABBC5}" srcOrd="4" destOrd="0" parTransId="{DC78527C-E6B8-42BF-9FC2-EB7F4B5F2CEA}" sibTransId="{B6FE5ECD-9C89-44BB-A8F4-EC86338E2D5C}"/>
    <dgm:cxn modelId="{18E7F816-0C87-411D-A247-565129E31F49}" type="presOf" srcId="{AE1D5DC7-F129-4BA7-BCC4-DF35EC3F7757}" destId="{BB78874E-0BFF-4A8B-9613-02015846E688}" srcOrd="0" destOrd="0" presId="urn:microsoft.com/office/officeart/2005/8/layout/process2"/>
    <dgm:cxn modelId="{51037682-0FAB-462F-A88B-8F751E943EC9}" type="presOf" srcId="{CB194441-1FAA-4D11-A167-0295915DA2AB}" destId="{0C596041-57C1-4708-AB44-581E35E59DD5}" srcOrd="0" destOrd="0" presId="urn:microsoft.com/office/officeart/2005/8/layout/process2"/>
    <dgm:cxn modelId="{FC1F3486-7DD9-4A46-BB07-36B429602787}" srcId="{D2790FA5-4817-4631-AE4A-38530DD71390}" destId="{CB194441-1FAA-4D11-A167-0295915DA2AB}" srcOrd="0" destOrd="0" parTransId="{971D49AA-7E8F-4734-8D16-AE454DABF5B5}" sibTransId="{FEBC5B30-15B0-4E24-A38A-9B8A7F3EF1AD}"/>
    <dgm:cxn modelId="{B676BB8A-548D-4BEC-A90F-E63FE0F4A9A9}" type="presParOf" srcId="{03D98575-163B-4B79-A5C9-7E13B1FDDE0F}" destId="{0C596041-57C1-4708-AB44-581E35E59DD5}" srcOrd="0" destOrd="0" presId="urn:microsoft.com/office/officeart/2005/8/layout/process2"/>
    <dgm:cxn modelId="{34F052D8-82CD-4551-A6A7-DCD2CD52CD15}" type="presParOf" srcId="{03D98575-163B-4B79-A5C9-7E13B1FDDE0F}" destId="{3F29A53D-E644-4239-B4BB-5DF519D492D9}" srcOrd="1" destOrd="0" presId="urn:microsoft.com/office/officeart/2005/8/layout/process2"/>
    <dgm:cxn modelId="{ED0D7E60-2213-49E4-BFF0-21BD52B00BF8}" type="presParOf" srcId="{3F29A53D-E644-4239-B4BB-5DF519D492D9}" destId="{E67E7B82-44FB-4EC7-A67E-6CE247721A68}" srcOrd="0" destOrd="0" presId="urn:microsoft.com/office/officeart/2005/8/layout/process2"/>
    <dgm:cxn modelId="{AB88AE04-268F-48EB-B54A-1FFDB16A096B}" type="presParOf" srcId="{03D98575-163B-4B79-A5C9-7E13B1FDDE0F}" destId="{581AFEE3-A42B-4123-A2DD-3DEAA98D246D}" srcOrd="2" destOrd="0" presId="urn:microsoft.com/office/officeart/2005/8/layout/process2"/>
    <dgm:cxn modelId="{879FF9A3-F9E5-4D74-BD0F-58E24F842A8E}" type="presParOf" srcId="{03D98575-163B-4B79-A5C9-7E13B1FDDE0F}" destId="{F63143B0-ECE9-4A3E-A5D3-D9CB2412A75A}" srcOrd="3" destOrd="0" presId="urn:microsoft.com/office/officeart/2005/8/layout/process2"/>
    <dgm:cxn modelId="{544055A6-0996-44A0-A02F-041A110FEAEE}" type="presParOf" srcId="{F63143B0-ECE9-4A3E-A5D3-D9CB2412A75A}" destId="{87BE9F63-B148-48E2-8BC7-562DC6098F8A}" srcOrd="0" destOrd="0" presId="urn:microsoft.com/office/officeart/2005/8/layout/process2"/>
    <dgm:cxn modelId="{78F488DA-8C8B-43FE-83B2-852F72C470B6}" type="presParOf" srcId="{03D98575-163B-4B79-A5C9-7E13B1FDDE0F}" destId="{27EAB65C-1158-4F74-9BDF-914C80A5461F}" srcOrd="4" destOrd="0" presId="urn:microsoft.com/office/officeart/2005/8/layout/process2"/>
    <dgm:cxn modelId="{C466A218-5E5E-45B7-8A08-89DC653C6886}" type="presParOf" srcId="{03D98575-163B-4B79-A5C9-7E13B1FDDE0F}" destId="{BB78874E-0BFF-4A8B-9613-02015846E688}" srcOrd="5" destOrd="0" presId="urn:microsoft.com/office/officeart/2005/8/layout/process2"/>
    <dgm:cxn modelId="{69751BFF-A8DD-433D-B91B-878BB13CD5C2}" type="presParOf" srcId="{BB78874E-0BFF-4A8B-9613-02015846E688}" destId="{6E085CE8-EEFF-4602-AAAE-EC6014350F31}" srcOrd="0" destOrd="0" presId="urn:microsoft.com/office/officeart/2005/8/layout/process2"/>
    <dgm:cxn modelId="{D4F0BECF-FBAF-417E-9E0C-0A35A735A93A}" type="presParOf" srcId="{03D98575-163B-4B79-A5C9-7E13B1FDDE0F}" destId="{93EF018C-AAE6-4366-A04B-21B70CCB02BD}" srcOrd="6" destOrd="0" presId="urn:microsoft.com/office/officeart/2005/8/layout/process2"/>
    <dgm:cxn modelId="{E09BD623-8379-41B6-960F-9328CED64959}" type="presParOf" srcId="{03D98575-163B-4B79-A5C9-7E13B1FDDE0F}" destId="{BFB8A464-5707-40CF-A7F0-F7E75C4DC813}" srcOrd="7" destOrd="0" presId="urn:microsoft.com/office/officeart/2005/8/layout/process2"/>
    <dgm:cxn modelId="{A90BBC86-3325-4009-9093-116805117237}" type="presParOf" srcId="{BFB8A464-5707-40CF-A7F0-F7E75C4DC813}" destId="{B0D896C8-9E36-44AF-8829-4274044BB39F}" srcOrd="0" destOrd="0" presId="urn:microsoft.com/office/officeart/2005/8/layout/process2"/>
    <dgm:cxn modelId="{09BC3C62-1183-4D86-B865-A77158C75FE6}" type="presParOf" srcId="{03D98575-163B-4B79-A5C9-7E13B1FDDE0F}" destId="{4BFBD485-BEB7-4AB1-BA48-078953965F52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D6EB98-8BA7-408B-A2FD-31C76B727E6E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DFC560-CFDB-47BF-8626-6BE90874EDBF}">
      <dgm:prSet phldrT="[Текст]"/>
      <dgm:spPr/>
      <dgm:t>
        <a:bodyPr/>
        <a:lstStyle/>
        <a:p>
          <a:r>
            <a:rPr lang="ru-RU" i="1" dirty="0" smtClean="0">
              <a:solidFill>
                <a:srgbClr val="FFFF00"/>
              </a:solidFill>
              <a:latin typeface="Cambria" panose="02040503050406030204" pitchFamily="18" charset="0"/>
            </a:rPr>
            <a:t>Стройте отношения с ребенком на взаимопонимании и доверии.</a:t>
          </a:r>
          <a:endParaRPr lang="ru-RU" i="1" dirty="0">
            <a:solidFill>
              <a:srgbClr val="FFFF00"/>
            </a:solidFill>
            <a:latin typeface="Cambria" panose="02040503050406030204" pitchFamily="18" charset="0"/>
          </a:endParaRPr>
        </a:p>
      </dgm:t>
    </dgm:pt>
    <dgm:pt modelId="{BF23F7FB-90B6-45C7-8FC8-0059E3BAABD3}" type="parTrans" cxnId="{2EE53D5A-E132-418A-B62E-89630F80DAB4}">
      <dgm:prSet/>
      <dgm:spPr/>
      <dgm:t>
        <a:bodyPr/>
        <a:lstStyle/>
        <a:p>
          <a:endParaRPr lang="ru-RU"/>
        </a:p>
      </dgm:t>
    </dgm:pt>
    <dgm:pt modelId="{4DF2EDC4-A9B0-4F76-9986-A80F75113AA4}" type="sibTrans" cxnId="{2EE53D5A-E132-418A-B62E-89630F80DAB4}">
      <dgm:prSet/>
      <dgm:spPr/>
      <dgm:t>
        <a:bodyPr/>
        <a:lstStyle/>
        <a:p>
          <a:endParaRPr lang="ru-RU"/>
        </a:p>
      </dgm:t>
    </dgm:pt>
    <dgm:pt modelId="{9C4E2415-8DDD-4782-9E1C-C4FAF224ADD8}">
      <dgm:prSet phldrT="[Текст]"/>
      <dgm:spPr/>
      <dgm:t>
        <a:bodyPr/>
        <a:lstStyle/>
        <a:p>
          <a:r>
            <a:rPr lang="ru-RU" i="1" dirty="0" smtClean="0">
              <a:solidFill>
                <a:srgbClr val="FFFF00"/>
              </a:solidFill>
              <a:latin typeface="Cambria" panose="02040503050406030204" pitchFamily="18" charset="0"/>
            </a:rPr>
            <a:t>Контролируйте поведение ребенка ,не навязывая ему жестких правил.</a:t>
          </a:r>
          <a:endParaRPr lang="ru-RU" i="1" dirty="0">
            <a:solidFill>
              <a:srgbClr val="FFFF00"/>
            </a:solidFill>
            <a:latin typeface="Cambria" panose="02040503050406030204" pitchFamily="18" charset="0"/>
          </a:endParaRPr>
        </a:p>
      </dgm:t>
    </dgm:pt>
    <dgm:pt modelId="{5FB1A1EB-B3F2-42D8-AB22-AC6B686C8E45}" type="parTrans" cxnId="{793FB885-5216-43B5-B2DA-2D10F1D9FB47}">
      <dgm:prSet/>
      <dgm:spPr/>
      <dgm:t>
        <a:bodyPr/>
        <a:lstStyle/>
        <a:p>
          <a:endParaRPr lang="ru-RU"/>
        </a:p>
      </dgm:t>
    </dgm:pt>
    <dgm:pt modelId="{9533D1CA-0A7A-4947-A86D-73A818F9BD27}" type="sibTrans" cxnId="{793FB885-5216-43B5-B2DA-2D10F1D9FB47}">
      <dgm:prSet/>
      <dgm:spPr/>
      <dgm:t>
        <a:bodyPr/>
        <a:lstStyle/>
        <a:p>
          <a:endParaRPr lang="ru-RU"/>
        </a:p>
      </dgm:t>
    </dgm:pt>
    <dgm:pt modelId="{27A781B4-AB67-453B-BC48-F25FB803B95C}">
      <dgm:prSet phldrT="[Текст]"/>
      <dgm:spPr/>
      <dgm:t>
        <a:bodyPr/>
        <a:lstStyle/>
        <a:p>
          <a:r>
            <a:rPr lang="ru-RU" i="1" dirty="0" smtClean="0">
              <a:solidFill>
                <a:srgbClr val="FFFF00"/>
              </a:solidFill>
              <a:latin typeface="Cambria" panose="02040503050406030204" pitchFamily="18" charset="0"/>
            </a:rPr>
            <a:t>Избегайте чрезмерной мягкости и завышенных требований .</a:t>
          </a:r>
          <a:endParaRPr lang="ru-RU" i="1" dirty="0">
            <a:solidFill>
              <a:srgbClr val="FFFF00"/>
            </a:solidFill>
            <a:latin typeface="Cambria" panose="02040503050406030204" pitchFamily="18" charset="0"/>
          </a:endParaRPr>
        </a:p>
      </dgm:t>
    </dgm:pt>
    <dgm:pt modelId="{2BBDF7BB-93D0-49E5-B70F-5D765D63661D}" type="parTrans" cxnId="{1E6F97D7-B675-40F4-B8AB-4C340E3D440F}">
      <dgm:prSet/>
      <dgm:spPr/>
      <dgm:t>
        <a:bodyPr/>
        <a:lstStyle/>
        <a:p>
          <a:endParaRPr lang="ru-RU"/>
        </a:p>
      </dgm:t>
    </dgm:pt>
    <dgm:pt modelId="{78F71257-0DE4-44E0-8049-175901CC9834}" type="sibTrans" cxnId="{1E6F97D7-B675-40F4-B8AB-4C340E3D440F}">
      <dgm:prSet/>
      <dgm:spPr/>
      <dgm:t>
        <a:bodyPr/>
        <a:lstStyle/>
        <a:p>
          <a:endParaRPr lang="ru-RU"/>
        </a:p>
      </dgm:t>
    </dgm:pt>
    <dgm:pt modelId="{32F9578B-E156-46DD-B8CB-A6B1F9EA63C0}">
      <dgm:prSet phldrT="[Текст]"/>
      <dgm:spPr/>
      <dgm:t>
        <a:bodyPr/>
        <a:lstStyle/>
        <a:p>
          <a:r>
            <a:rPr lang="ru-RU" i="1" dirty="0" smtClean="0">
              <a:solidFill>
                <a:srgbClr val="FFFF00"/>
              </a:solidFill>
              <a:latin typeface="Cambria" panose="02040503050406030204" pitchFamily="18" charset="0"/>
            </a:rPr>
            <a:t>Не давайте ребенку категорических указаний</a:t>
          </a:r>
          <a:r>
            <a:rPr lang="ru-RU" dirty="0" smtClean="0"/>
            <a:t>.</a:t>
          </a:r>
          <a:endParaRPr lang="ru-RU" dirty="0"/>
        </a:p>
      </dgm:t>
    </dgm:pt>
    <dgm:pt modelId="{A8846712-1C15-42D0-A26A-381012A69809}" type="parTrans" cxnId="{2F24BE82-D3DB-402F-8C69-4FAA78662A9B}">
      <dgm:prSet/>
      <dgm:spPr/>
      <dgm:t>
        <a:bodyPr/>
        <a:lstStyle/>
        <a:p>
          <a:endParaRPr lang="ru-RU"/>
        </a:p>
      </dgm:t>
    </dgm:pt>
    <dgm:pt modelId="{B67B0C2C-DA7A-4111-B43F-3F1459A0211E}" type="sibTrans" cxnId="{2F24BE82-D3DB-402F-8C69-4FAA78662A9B}">
      <dgm:prSet/>
      <dgm:spPr/>
      <dgm:t>
        <a:bodyPr/>
        <a:lstStyle/>
        <a:p>
          <a:endParaRPr lang="ru-RU"/>
        </a:p>
      </dgm:t>
    </dgm:pt>
    <dgm:pt modelId="{2F1B0D8D-53A6-4087-B487-F5634E1B8974}">
      <dgm:prSet phldrT="[Текст]" custT="1"/>
      <dgm:spPr/>
      <dgm:t>
        <a:bodyPr/>
        <a:lstStyle/>
        <a:p>
          <a:r>
            <a:rPr lang="ru-RU" sz="2000" i="1" dirty="0" smtClean="0">
              <a:solidFill>
                <a:srgbClr val="FFFF00"/>
              </a:solidFill>
              <a:latin typeface="Cambria" panose="02040503050406030204" pitchFamily="18" charset="0"/>
            </a:rPr>
            <a:t>Для подкрепления устных инструкций используйте зрительную стимуляцию</a:t>
          </a:r>
          <a:endParaRPr lang="ru-RU" sz="2000" i="1" dirty="0">
            <a:solidFill>
              <a:srgbClr val="FFFF00"/>
            </a:solidFill>
            <a:latin typeface="Cambria" panose="02040503050406030204" pitchFamily="18" charset="0"/>
          </a:endParaRPr>
        </a:p>
      </dgm:t>
    </dgm:pt>
    <dgm:pt modelId="{0477C7F1-EA5A-48B0-923A-2FD764371F66}" type="parTrans" cxnId="{697B5B90-9BA7-49AA-AA9C-F951416C3E9F}">
      <dgm:prSet/>
      <dgm:spPr/>
      <dgm:t>
        <a:bodyPr/>
        <a:lstStyle/>
        <a:p>
          <a:endParaRPr lang="ru-RU"/>
        </a:p>
      </dgm:t>
    </dgm:pt>
    <dgm:pt modelId="{3FE6A48F-9749-44A5-A3C1-C97EEC7510ED}" type="sibTrans" cxnId="{697B5B90-9BA7-49AA-AA9C-F951416C3E9F}">
      <dgm:prSet/>
      <dgm:spPr/>
      <dgm:t>
        <a:bodyPr/>
        <a:lstStyle/>
        <a:p>
          <a:endParaRPr lang="ru-RU"/>
        </a:p>
      </dgm:t>
    </dgm:pt>
    <dgm:pt modelId="{8C0B5A23-2228-490A-B5D1-07AB0404DE9C}">
      <dgm:prSet phldrT="[Текст]" custT="1"/>
      <dgm:spPr/>
      <dgm:t>
        <a:bodyPr/>
        <a:lstStyle/>
        <a:p>
          <a:r>
            <a:rPr lang="ru-RU" sz="2000" i="1" dirty="0" smtClean="0">
              <a:solidFill>
                <a:srgbClr val="FFFF00"/>
              </a:solidFill>
              <a:latin typeface="Cambria" panose="02040503050406030204" pitchFamily="18" charset="0"/>
            </a:rPr>
            <a:t>Выслушайте то, что хочет сказать ребенок</a:t>
          </a:r>
          <a:r>
            <a:rPr lang="ru-RU" sz="2000" dirty="0" smtClean="0"/>
            <a:t>.</a:t>
          </a:r>
          <a:endParaRPr lang="ru-RU" sz="2000" dirty="0"/>
        </a:p>
      </dgm:t>
    </dgm:pt>
    <dgm:pt modelId="{C0A75076-0454-4B92-8FC1-5B1452AF1B18}" type="parTrans" cxnId="{51C7E404-BDBB-40FC-9420-65662C9399AA}">
      <dgm:prSet/>
      <dgm:spPr/>
      <dgm:t>
        <a:bodyPr/>
        <a:lstStyle/>
        <a:p>
          <a:endParaRPr lang="ru-RU"/>
        </a:p>
      </dgm:t>
    </dgm:pt>
    <dgm:pt modelId="{9C4A0225-981D-43C8-AEBD-21CFCC07EBE5}" type="sibTrans" cxnId="{51C7E404-BDBB-40FC-9420-65662C9399AA}">
      <dgm:prSet/>
      <dgm:spPr/>
      <dgm:t>
        <a:bodyPr/>
        <a:lstStyle/>
        <a:p>
          <a:endParaRPr lang="ru-RU"/>
        </a:p>
      </dgm:t>
    </dgm:pt>
    <dgm:pt modelId="{5260958D-8956-4D75-B030-51D6F0001E34}" type="pres">
      <dgm:prSet presAssocID="{A2D6EB98-8BA7-408B-A2FD-31C76B727E6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EFF179-98C2-4AF4-A406-E30B338D6C84}" type="pres">
      <dgm:prSet presAssocID="{9BDFC560-CFDB-47BF-8626-6BE90874EDB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740C20-316E-4AF4-BB08-973BAD8586C2}" type="pres">
      <dgm:prSet presAssocID="{4DF2EDC4-A9B0-4F76-9986-A80F75113AA4}" presName="sibTrans" presStyleCnt="0"/>
      <dgm:spPr/>
    </dgm:pt>
    <dgm:pt modelId="{6D93F860-63C1-4E28-B436-8EA1B974EB5D}" type="pres">
      <dgm:prSet presAssocID="{9C4E2415-8DDD-4782-9E1C-C4FAF224ADD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FC401-37F7-41B4-A6BC-7597564B7C23}" type="pres">
      <dgm:prSet presAssocID="{9533D1CA-0A7A-4947-A86D-73A818F9BD27}" presName="sibTrans" presStyleCnt="0"/>
      <dgm:spPr/>
    </dgm:pt>
    <dgm:pt modelId="{8FCDE31D-96F7-4EAC-8F4C-FFA6F78E3253}" type="pres">
      <dgm:prSet presAssocID="{27A781B4-AB67-453B-BC48-F25FB803B95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9D89A0-9362-4FF6-B409-81C903850BBA}" type="pres">
      <dgm:prSet presAssocID="{78F71257-0DE4-44E0-8049-175901CC9834}" presName="sibTrans" presStyleCnt="0"/>
      <dgm:spPr/>
    </dgm:pt>
    <dgm:pt modelId="{CBA91F36-8E72-439A-897E-CED220382A07}" type="pres">
      <dgm:prSet presAssocID="{32F9578B-E156-46DD-B8CB-A6B1F9EA63C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7EDF9D-F71E-4F05-8FD0-ED8EA3F34CB8}" type="pres">
      <dgm:prSet presAssocID="{B67B0C2C-DA7A-4111-B43F-3F1459A0211E}" presName="sibTrans" presStyleCnt="0"/>
      <dgm:spPr/>
    </dgm:pt>
    <dgm:pt modelId="{9230712E-A575-4C1E-A370-A84A0AC1A43D}" type="pres">
      <dgm:prSet presAssocID="{2F1B0D8D-53A6-4087-B487-F5634E1B897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29B64-B367-48E7-A7FC-68FB6AF63E54}" type="pres">
      <dgm:prSet presAssocID="{3FE6A48F-9749-44A5-A3C1-C97EEC7510ED}" presName="sibTrans" presStyleCnt="0"/>
      <dgm:spPr/>
    </dgm:pt>
    <dgm:pt modelId="{08D9B638-5A75-4F21-9A79-D65359C16495}" type="pres">
      <dgm:prSet presAssocID="{8C0B5A23-2228-490A-B5D1-07AB0404DE9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3FB885-5216-43B5-B2DA-2D10F1D9FB47}" srcId="{A2D6EB98-8BA7-408B-A2FD-31C76B727E6E}" destId="{9C4E2415-8DDD-4782-9E1C-C4FAF224ADD8}" srcOrd="1" destOrd="0" parTransId="{5FB1A1EB-B3F2-42D8-AB22-AC6B686C8E45}" sibTransId="{9533D1CA-0A7A-4947-A86D-73A818F9BD27}"/>
    <dgm:cxn modelId="{CAE2B05C-E8DF-4C54-84A4-AA52D44D3D42}" type="presOf" srcId="{9C4E2415-8DDD-4782-9E1C-C4FAF224ADD8}" destId="{6D93F860-63C1-4E28-B436-8EA1B974EB5D}" srcOrd="0" destOrd="0" presId="urn:microsoft.com/office/officeart/2005/8/layout/default#2"/>
    <dgm:cxn modelId="{1E6F97D7-B675-40F4-B8AB-4C340E3D440F}" srcId="{A2D6EB98-8BA7-408B-A2FD-31C76B727E6E}" destId="{27A781B4-AB67-453B-BC48-F25FB803B95C}" srcOrd="2" destOrd="0" parTransId="{2BBDF7BB-93D0-49E5-B70F-5D765D63661D}" sibTransId="{78F71257-0DE4-44E0-8049-175901CC9834}"/>
    <dgm:cxn modelId="{2EE53D5A-E132-418A-B62E-89630F80DAB4}" srcId="{A2D6EB98-8BA7-408B-A2FD-31C76B727E6E}" destId="{9BDFC560-CFDB-47BF-8626-6BE90874EDBF}" srcOrd="0" destOrd="0" parTransId="{BF23F7FB-90B6-45C7-8FC8-0059E3BAABD3}" sibTransId="{4DF2EDC4-A9B0-4F76-9986-A80F75113AA4}"/>
    <dgm:cxn modelId="{6A12A103-C541-4AD6-9508-D9DB059AE937}" type="presOf" srcId="{A2D6EB98-8BA7-408B-A2FD-31C76B727E6E}" destId="{5260958D-8956-4D75-B030-51D6F0001E34}" srcOrd="0" destOrd="0" presId="urn:microsoft.com/office/officeart/2005/8/layout/default#2"/>
    <dgm:cxn modelId="{2F24BE82-D3DB-402F-8C69-4FAA78662A9B}" srcId="{A2D6EB98-8BA7-408B-A2FD-31C76B727E6E}" destId="{32F9578B-E156-46DD-B8CB-A6B1F9EA63C0}" srcOrd="3" destOrd="0" parTransId="{A8846712-1C15-42D0-A26A-381012A69809}" sibTransId="{B67B0C2C-DA7A-4111-B43F-3F1459A0211E}"/>
    <dgm:cxn modelId="{697B5B90-9BA7-49AA-AA9C-F951416C3E9F}" srcId="{A2D6EB98-8BA7-408B-A2FD-31C76B727E6E}" destId="{2F1B0D8D-53A6-4087-B487-F5634E1B8974}" srcOrd="4" destOrd="0" parTransId="{0477C7F1-EA5A-48B0-923A-2FD764371F66}" sibTransId="{3FE6A48F-9749-44A5-A3C1-C97EEC7510ED}"/>
    <dgm:cxn modelId="{51C7E404-BDBB-40FC-9420-65662C9399AA}" srcId="{A2D6EB98-8BA7-408B-A2FD-31C76B727E6E}" destId="{8C0B5A23-2228-490A-B5D1-07AB0404DE9C}" srcOrd="5" destOrd="0" parTransId="{C0A75076-0454-4B92-8FC1-5B1452AF1B18}" sibTransId="{9C4A0225-981D-43C8-AEBD-21CFCC07EBE5}"/>
    <dgm:cxn modelId="{D4AC4876-798C-4590-A91F-138D496C50AA}" type="presOf" srcId="{8C0B5A23-2228-490A-B5D1-07AB0404DE9C}" destId="{08D9B638-5A75-4F21-9A79-D65359C16495}" srcOrd="0" destOrd="0" presId="urn:microsoft.com/office/officeart/2005/8/layout/default#2"/>
    <dgm:cxn modelId="{9937E1A4-35E3-4EB2-BD07-44577565BA79}" type="presOf" srcId="{32F9578B-E156-46DD-B8CB-A6B1F9EA63C0}" destId="{CBA91F36-8E72-439A-897E-CED220382A07}" srcOrd="0" destOrd="0" presId="urn:microsoft.com/office/officeart/2005/8/layout/default#2"/>
    <dgm:cxn modelId="{8F5BFD60-5511-4D7E-990C-FAC854CF061E}" type="presOf" srcId="{27A781B4-AB67-453B-BC48-F25FB803B95C}" destId="{8FCDE31D-96F7-4EAC-8F4C-FFA6F78E3253}" srcOrd="0" destOrd="0" presId="urn:microsoft.com/office/officeart/2005/8/layout/default#2"/>
    <dgm:cxn modelId="{AA6EA33C-DE73-45B9-AC24-A5011ABD5046}" type="presOf" srcId="{9BDFC560-CFDB-47BF-8626-6BE90874EDBF}" destId="{BDEFF179-98C2-4AF4-A406-E30B338D6C84}" srcOrd="0" destOrd="0" presId="urn:microsoft.com/office/officeart/2005/8/layout/default#2"/>
    <dgm:cxn modelId="{5CA48C9E-FD0C-4C68-B2ED-9575881B1480}" type="presOf" srcId="{2F1B0D8D-53A6-4087-B487-F5634E1B8974}" destId="{9230712E-A575-4C1E-A370-A84A0AC1A43D}" srcOrd="0" destOrd="0" presId="urn:microsoft.com/office/officeart/2005/8/layout/default#2"/>
    <dgm:cxn modelId="{026A6999-64AC-4B39-8CC6-E6F0FD0739A1}" type="presParOf" srcId="{5260958D-8956-4D75-B030-51D6F0001E34}" destId="{BDEFF179-98C2-4AF4-A406-E30B338D6C84}" srcOrd="0" destOrd="0" presId="urn:microsoft.com/office/officeart/2005/8/layout/default#2"/>
    <dgm:cxn modelId="{9B07799A-BBA5-4E59-9370-1B3FBC34CFDA}" type="presParOf" srcId="{5260958D-8956-4D75-B030-51D6F0001E34}" destId="{A2740C20-316E-4AF4-BB08-973BAD8586C2}" srcOrd="1" destOrd="0" presId="urn:microsoft.com/office/officeart/2005/8/layout/default#2"/>
    <dgm:cxn modelId="{7C8BB234-A55A-4729-9E96-23A7A35836CF}" type="presParOf" srcId="{5260958D-8956-4D75-B030-51D6F0001E34}" destId="{6D93F860-63C1-4E28-B436-8EA1B974EB5D}" srcOrd="2" destOrd="0" presId="urn:microsoft.com/office/officeart/2005/8/layout/default#2"/>
    <dgm:cxn modelId="{31F6C72E-6937-4AD4-8D27-5C7CAA56F072}" type="presParOf" srcId="{5260958D-8956-4D75-B030-51D6F0001E34}" destId="{6C9FC401-37F7-41B4-A6BC-7597564B7C23}" srcOrd="3" destOrd="0" presId="urn:microsoft.com/office/officeart/2005/8/layout/default#2"/>
    <dgm:cxn modelId="{1B3E0E1D-036D-42F1-8875-FF3AAD52CFFF}" type="presParOf" srcId="{5260958D-8956-4D75-B030-51D6F0001E34}" destId="{8FCDE31D-96F7-4EAC-8F4C-FFA6F78E3253}" srcOrd="4" destOrd="0" presId="urn:microsoft.com/office/officeart/2005/8/layout/default#2"/>
    <dgm:cxn modelId="{308B280F-F9A3-4578-8DC3-1EE023C4A561}" type="presParOf" srcId="{5260958D-8956-4D75-B030-51D6F0001E34}" destId="{009D89A0-9362-4FF6-B409-81C903850BBA}" srcOrd="5" destOrd="0" presId="urn:microsoft.com/office/officeart/2005/8/layout/default#2"/>
    <dgm:cxn modelId="{9002566D-0CA0-4D3E-A123-F2974B7D7677}" type="presParOf" srcId="{5260958D-8956-4D75-B030-51D6F0001E34}" destId="{CBA91F36-8E72-439A-897E-CED220382A07}" srcOrd="6" destOrd="0" presId="urn:microsoft.com/office/officeart/2005/8/layout/default#2"/>
    <dgm:cxn modelId="{BC8452AE-9EE1-4221-A598-156CB20FC205}" type="presParOf" srcId="{5260958D-8956-4D75-B030-51D6F0001E34}" destId="{897EDF9D-F71E-4F05-8FD0-ED8EA3F34CB8}" srcOrd="7" destOrd="0" presId="urn:microsoft.com/office/officeart/2005/8/layout/default#2"/>
    <dgm:cxn modelId="{67554976-BED5-4E16-AB2E-80ECBFF705B3}" type="presParOf" srcId="{5260958D-8956-4D75-B030-51D6F0001E34}" destId="{9230712E-A575-4C1E-A370-A84A0AC1A43D}" srcOrd="8" destOrd="0" presId="urn:microsoft.com/office/officeart/2005/8/layout/default#2"/>
    <dgm:cxn modelId="{DDA2317E-ABF3-4350-80EE-59E4C815BE1C}" type="presParOf" srcId="{5260958D-8956-4D75-B030-51D6F0001E34}" destId="{41E29B64-B367-48E7-A7FC-68FB6AF63E54}" srcOrd="9" destOrd="0" presId="urn:microsoft.com/office/officeart/2005/8/layout/default#2"/>
    <dgm:cxn modelId="{EFB46DE4-1060-4A36-B9D1-FA84D9E80708}" type="presParOf" srcId="{5260958D-8956-4D75-B030-51D6F0001E34}" destId="{08D9B638-5A75-4F21-9A79-D65359C16495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60E167-FAB1-4C4D-BDC9-26D6B0393D98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0CE6AC-BB00-4958-B1B4-8814BDA0B2C9}">
      <dgm:prSet phldrT="[Текст]" custT="1"/>
      <dgm:spPr/>
      <dgm:t>
        <a:bodyPr/>
        <a:lstStyle/>
        <a:p>
          <a:pPr algn="ctr"/>
          <a:r>
            <a: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Уделяйте ребенку достаточно внимания</a:t>
          </a:r>
          <a:r>
            <a: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2400" b="1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990013-BDB6-48BC-B58D-3C7A8E21064C}" type="parTrans" cxnId="{D7DD4C79-18A2-47AE-AB1B-B5919523C209}">
      <dgm:prSet/>
      <dgm:spPr/>
      <dgm:t>
        <a:bodyPr/>
        <a:lstStyle/>
        <a:p>
          <a:endParaRPr lang="ru-RU"/>
        </a:p>
      </dgm:t>
    </dgm:pt>
    <dgm:pt modelId="{FD2F0D30-9093-4467-AF14-6D876EA3A89D}" type="sibTrans" cxnId="{D7DD4C79-18A2-47AE-AB1B-B5919523C209}">
      <dgm:prSet/>
      <dgm:spPr/>
      <dgm:t>
        <a:bodyPr/>
        <a:lstStyle/>
        <a:p>
          <a:endParaRPr lang="ru-RU"/>
        </a:p>
      </dgm:t>
    </dgm:pt>
    <dgm:pt modelId="{6837D01C-DDD1-4997-858E-82B114CEE409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Проводите досуг всей семьей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1D17E17-487D-4C50-B737-935A20A8BD19}" type="parTrans" cxnId="{F91E5636-C496-46F7-BA3B-4894928EEDA7}">
      <dgm:prSet/>
      <dgm:spPr/>
      <dgm:t>
        <a:bodyPr/>
        <a:lstStyle/>
        <a:p>
          <a:endParaRPr lang="ru-RU"/>
        </a:p>
      </dgm:t>
    </dgm:pt>
    <dgm:pt modelId="{9A0951E1-41FF-4C56-A615-78E547B36FA8}" type="sibTrans" cxnId="{F91E5636-C496-46F7-BA3B-4894928EEDA7}">
      <dgm:prSet/>
      <dgm:spPr/>
      <dgm:t>
        <a:bodyPr/>
        <a:lstStyle/>
        <a:p>
          <a:endParaRPr lang="ru-RU"/>
        </a:p>
      </dgm:t>
    </dgm:pt>
    <dgm:pt modelId="{FC29AF95-0437-4633-B8FE-AACA0C85A2A4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 допускайте ссор в присутствии </a:t>
          </a:r>
          <a:r>
            <a: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ребенка</a:t>
          </a:r>
          <a:r>
            <a: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24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F8B322-0B3E-4A50-B505-58724DA15E03}" type="parTrans" cxnId="{C929F297-95F5-46E9-96D2-29EDAF3508A5}">
      <dgm:prSet/>
      <dgm:spPr/>
      <dgm:t>
        <a:bodyPr/>
        <a:lstStyle/>
        <a:p>
          <a:endParaRPr lang="ru-RU"/>
        </a:p>
      </dgm:t>
    </dgm:pt>
    <dgm:pt modelId="{A85B1574-588F-448D-8FDD-8156293C0796}" type="sibTrans" cxnId="{C929F297-95F5-46E9-96D2-29EDAF3508A5}">
      <dgm:prSet/>
      <dgm:spPr/>
      <dgm:t>
        <a:bodyPr/>
        <a:lstStyle/>
        <a:p>
          <a:endParaRPr lang="ru-RU"/>
        </a:p>
      </dgm:t>
    </dgm:pt>
    <dgm:pt modelId="{6FB38287-A613-4782-9F25-F5C39BB10AFA}" type="pres">
      <dgm:prSet presAssocID="{5F60E167-FAB1-4C4D-BDC9-26D6B0393D98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2C6B11-03C2-4640-BE95-B1A78357A753}" type="pres">
      <dgm:prSet presAssocID="{5F60E167-FAB1-4C4D-BDC9-26D6B0393D98}" presName="arrow" presStyleLbl="bgShp" presStyleIdx="0" presStyleCnt="1"/>
      <dgm:spPr/>
    </dgm:pt>
    <dgm:pt modelId="{6E06E876-7353-4435-8397-AB1DB805165A}" type="pres">
      <dgm:prSet presAssocID="{5F60E167-FAB1-4C4D-BDC9-26D6B0393D98}" presName="arrowDiagram3" presStyleCnt="0"/>
      <dgm:spPr/>
    </dgm:pt>
    <dgm:pt modelId="{94C2FFB7-4C7C-4230-A7AC-95A73DB27F64}" type="pres">
      <dgm:prSet presAssocID="{C40CE6AC-BB00-4958-B1B4-8814BDA0B2C9}" presName="bullet3a" presStyleLbl="node1" presStyleIdx="0" presStyleCnt="3"/>
      <dgm:spPr/>
    </dgm:pt>
    <dgm:pt modelId="{5BA1A5C0-505A-4F06-AD3E-1A6022B1605C}" type="pres">
      <dgm:prSet presAssocID="{C40CE6AC-BB00-4958-B1B4-8814BDA0B2C9}" presName="textBox3a" presStyleLbl="revTx" presStyleIdx="0" presStyleCnt="3" custScaleX="120838" custScaleY="108379" custLinFactY="-21921" custLinFactNeighborX="-5768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54ED1-E82C-4026-8B12-62429666836B}" type="pres">
      <dgm:prSet presAssocID="{6837D01C-DDD1-4997-858E-82B114CEE409}" presName="bullet3b" presStyleLbl="node1" presStyleIdx="1" presStyleCnt="3" custLinFactY="13631" custLinFactNeighborX="-66308" custLinFactNeighborY="100000"/>
      <dgm:spPr/>
    </dgm:pt>
    <dgm:pt modelId="{88C4CED3-59B0-4527-BB6C-38E0B7846333}" type="pres">
      <dgm:prSet presAssocID="{6837D01C-DDD1-4997-858E-82B114CEE409}" presName="textBox3b" presStyleLbl="revTx" presStyleIdx="1" presStyleCnt="3" custScaleX="130881" custScaleY="77173" custLinFactNeighborX="6553" custLinFactNeighborY="-48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EA0BF-B693-42F9-AF33-AEF5E26C20C4}" type="pres">
      <dgm:prSet presAssocID="{FC29AF95-0437-4633-B8FE-AACA0C85A2A4}" presName="bullet3c" presStyleLbl="node1" presStyleIdx="2" presStyleCnt="3" custLinFactY="100000" custLinFactNeighborX="74468" custLinFactNeighborY="141202"/>
      <dgm:spPr/>
    </dgm:pt>
    <dgm:pt modelId="{F913D55B-2A47-4A66-A13A-7A383A628A4F}" type="pres">
      <dgm:prSet presAssocID="{FC29AF95-0437-4633-B8FE-AACA0C85A2A4}" presName="textBox3c" presStyleLbl="revTx" presStyleIdx="2" presStyleCnt="3" custScaleX="138582" custLinFactNeighborX="58326" custLinFactNeighborY="-25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DD4C79-18A2-47AE-AB1B-B5919523C209}" srcId="{5F60E167-FAB1-4C4D-BDC9-26D6B0393D98}" destId="{C40CE6AC-BB00-4958-B1B4-8814BDA0B2C9}" srcOrd="0" destOrd="0" parTransId="{3F990013-BDB6-48BC-B58D-3C7A8E21064C}" sibTransId="{FD2F0D30-9093-4467-AF14-6D876EA3A89D}"/>
    <dgm:cxn modelId="{DB0F0875-60F3-4620-ABF1-0CD4E8CC9B80}" type="presOf" srcId="{6837D01C-DDD1-4997-858E-82B114CEE409}" destId="{88C4CED3-59B0-4527-BB6C-38E0B7846333}" srcOrd="0" destOrd="0" presId="urn:microsoft.com/office/officeart/2005/8/layout/arrow2"/>
    <dgm:cxn modelId="{C929F297-95F5-46E9-96D2-29EDAF3508A5}" srcId="{5F60E167-FAB1-4C4D-BDC9-26D6B0393D98}" destId="{FC29AF95-0437-4633-B8FE-AACA0C85A2A4}" srcOrd="2" destOrd="0" parTransId="{EFF8B322-0B3E-4A50-B505-58724DA15E03}" sibTransId="{A85B1574-588F-448D-8FDD-8156293C0796}"/>
    <dgm:cxn modelId="{C39F87C7-2BEF-4C9F-A444-501C525D7C5C}" type="presOf" srcId="{C40CE6AC-BB00-4958-B1B4-8814BDA0B2C9}" destId="{5BA1A5C0-505A-4F06-AD3E-1A6022B1605C}" srcOrd="0" destOrd="0" presId="urn:microsoft.com/office/officeart/2005/8/layout/arrow2"/>
    <dgm:cxn modelId="{F91E5636-C496-46F7-BA3B-4894928EEDA7}" srcId="{5F60E167-FAB1-4C4D-BDC9-26D6B0393D98}" destId="{6837D01C-DDD1-4997-858E-82B114CEE409}" srcOrd="1" destOrd="0" parTransId="{91D17E17-487D-4C50-B737-935A20A8BD19}" sibTransId="{9A0951E1-41FF-4C56-A615-78E547B36FA8}"/>
    <dgm:cxn modelId="{F054A764-2293-4B56-981A-2BD84AD6FF57}" type="presOf" srcId="{5F60E167-FAB1-4C4D-BDC9-26D6B0393D98}" destId="{6FB38287-A613-4782-9F25-F5C39BB10AFA}" srcOrd="0" destOrd="0" presId="urn:microsoft.com/office/officeart/2005/8/layout/arrow2"/>
    <dgm:cxn modelId="{62D2FCDE-9C8F-4BA4-B2A8-9AE24FC320A7}" type="presOf" srcId="{FC29AF95-0437-4633-B8FE-AACA0C85A2A4}" destId="{F913D55B-2A47-4A66-A13A-7A383A628A4F}" srcOrd="0" destOrd="0" presId="urn:microsoft.com/office/officeart/2005/8/layout/arrow2"/>
    <dgm:cxn modelId="{8A623B4A-8255-41CE-8187-BEE51B7BC84E}" type="presParOf" srcId="{6FB38287-A613-4782-9F25-F5C39BB10AFA}" destId="{C32C6B11-03C2-4640-BE95-B1A78357A753}" srcOrd="0" destOrd="0" presId="urn:microsoft.com/office/officeart/2005/8/layout/arrow2"/>
    <dgm:cxn modelId="{E7BB05CB-158A-437F-8F33-996D08209049}" type="presParOf" srcId="{6FB38287-A613-4782-9F25-F5C39BB10AFA}" destId="{6E06E876-7353-4435-8397-AB1DB805165A}" srcOrd="1" destOrd="0" presId="urn:microsoft.com/office/officeart/2005/8/layout/arrow2"/>
    <dgm:cxn modelId="{AD661A84-198B-449E-8C63-CA020F02828D}" type="presParOf" srcId="{6E06E876-7353-4435-8397-AB1DB805165A}" destId="{94C2FFB7-4C7C-4230-A7AC-95A73DB27F64}" srcOrd="0" destOrd="0" presId="urn:microsoft.com/office/officeart/2005/8/layout/arrow2"/>
    <dgm:cxn modelId="{86814FC5-45EC-4092-AED1-0A9CBD932CA7}" type="presParOf" srcId="{6E06E876-7353-4435-8397-AB1DB805165A}" destId="{5BA1A5C0-505A-4F06-AD3E-1A6022B1605C}" srcOrd="1" destOrd="0" presId="urn:microsoft.com/office/officeart/2005/8/layout/arrow2"/>
    <dgm:cxn modelId="{6EDE5DD5-8BE8-44F3-91A7-5EBB41EAF35D}" type="presParOf" srcId="{6E06E876-7353-4435-8397-AB1DB805165A}" destId="{B1154ED1-E82C-4026-8B12-62429666836B}" srcOrd="2" destOrd="0" presId="urn:microsoft.com/office/officeart/2005/8/layout/arrow2"/>
    <dgm:cxn modelId="{D665B3B8-FBD6-4CF1-B7CB-D0CC5CE35572}" type="presParOf" srcId="{6E06E876-7353-4435-8397-AB1DB805165A}" destId="{88C4CED3-59B0-4527-BB6C-38E0B7846333}" srcOrd="3" destOrd="0" presId="urn:microsoft.com/office/officeart/2005/8/layout/arrow2"/>
    <dgm:cxn modelId="{51668018-764C-4C7F-AC45-962823BC00BB}" type="presParOf" srcId="{6E06E876-7353-4435-8397-AB1DB805165A}" destId="{1EBEA0BF-B693-42F9-AF33-AEF5E26C20C4}" srcOrd="4" destOrd="0" presId="urn:microsoft.com/office/officeart/2005/8/layout/arrow2"/>
    <dgm:cxn modelId="{457F32C6-8A2B-4D61-92B0-5585AA4D5063}" type="presParOf" srcId="{6E06E876-7353-4435-8397-AB1DB805165A}" destId="{F913D55B-2A47-4A66-A13A-7A383A628A4F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B72293-C324-4A80-A890-2E9DC8FF2E0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349C25F-0536-493C-A626-043C2BD88F66}">
      <dgm:prSet phldrT="[Текст]" custT="1"/>
      <dgm:spPr/>
      <dgm:t>
        <a:bodyPr/>
        <a:lstStyle/>
        <a:p>
          <a:r>
            <a:rPr lang="ru-RU" sz="2400" i="1" dirty="0" smtClean="0">
              <a:solidFill>
                <a:schemeClr val="bg2">
                  <a:lumMod val="10000"/>
                </a:schemeClr>
              </a:solidFill>
              <a:latin typeface="Cambria" panose="02040503050406030204" pitchFamily="18" charset="0"/>
            </a:rPr>
            <a:t>Не прибегайте к физическому наказанию.</a:t>
          </a:r>
          <a:endParaRPr lang="ru-RU" sz="2400" i="1" dirty="0">
            <a:solidFill>
              <a:schemeClr val="bg2">
                <a:lumMod val="10000"/>
              </a:schemeClr>
            </a:solidFill>
            <a:latin typeface="Cambria" panose="02040503050406030204" pitchFamily="18" charset="0"/>
          </a:endParaRPr>
        </a:p>
      </dgm:t>
    </dgm:pt>
    <dgm:pt modelId="{93253FF8-7E35-4EF2-BB02-3A27A0A9E693}" type="parTrans" cxnId="{83E151B1-3155-49D3-B3A8-069824BB2AEA}">
      <dgm:prSet/>
      <dgm:spPr/>
      <dgm:t>
        <a:bodyPr/>
        <a:lstStyle/>
        <a:p>
          <a:endParaRPr lang="ru-RU"/>
        </a:p>
      </dgm:t>
    </dgm:pt>
    <dgm:pt modelId="{F1108179-7C86-4C9C-8705-2D869C17832F}" type="sibTrans" cxnId="{83E151B1-3155-49D3-B3A8-069824BB2AEA}">
      <dgm:prSet/>
      <dgm:spPr/>
      <dgm:t>
        <a:bodyPr/>
        <a:lstStyle/>
        <a:p>
          <a:endParaRPr lang="ru-RU"/>
        </a:p>
      </dgm:t>
    </dgm:pt>
    <dgm:pt modelId="{EDAECA49-E7B9-4120-927E-67617DE3A339}">
      <dgm:prSet phldrT="[Текст]" custT="1"/>
      <dgm:spPr/>
      <dgm:t>
        <a:bodyPr/>
        <a:lstStyle/>
        <a:p>
          <a:r>
            <a:rPr lang="ru-RU" sz="2400" i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Чаще хвалите ребенка.</a:t>
          </a:r>
          <a:endParaRPr lang="ru-RU" sz="2400" i="1" dirty="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</dgm:t>
    </dgm:pt>
    <dgm:pt modelId="{8D47B5AD-29E4-42BE-AB75-3F38F515B016}" type="parTrans" cxnId="{A0D6C5EF-500F-4AB6-921F-47D7A6A031C1}">
      <dgm:prSet/>
      <dgm:spPr/>
      <dgm:t>
        <a:bodyPr/>
        <a:lstStyle/>
        <a:p>
          <a:endParaRPr lang="ru-RU"/>
        </a:p>
      </dgm:t>
    </dgm:pt>
    <dgm:pt modelId="{334F63BB-7DF3-437B-8EC7-BCFA5335204A}" type="sibTrans" cxnId="{A0D6C5EF-500F-4AB6-921F-47D7A6A031C1}">
      <dgm:prSet/>
      <dgm:spPr/>
      <dgm:t>
        <a:bodyPr/>
        <a:lstStyle/>
        <a:p>
          <a:endParaRPr lang="ru-RU"/>
        </a:p>
      </dgm:t>
    </dgm:pt>
    <dgm:pt modelId="{2854B9B5-3744-40A8-8936-41FE32A3E1D3}">
      <dgm:prSet phldrT="[Текст]" custT="1"/>
      <dgm:spPr/>
      <dgm:t>
        <a:bodyPr/>
        <a:lstStyle/>
        <a:p>
          <a:r>
            <a:rPr lang="ru-RU" sz="2400" i="1" dirty="0" smtClean="0">
              <a:solidFill>
                <a:schemeClr val="bg2">
                  <a:lumMod val="10000"/>
                </a:schemeClr>
              </a:solidFill>
              <a:latin typeface="Cambria" panose="02040503050406030204" pitchFamily="18" charset="0"/>
            </a:rPr>
            <a:t>Не разрешайте откладывать задание на другое время.</a:t>
          </a:r>
          <a:endParaRPr lang="ru-RU" sz="2400" i="1" dirty="0">
            <a:solidFill>
              <a:schemeClr val="bg2">
                <a:lumMod val="10000"/>
              </a:schemeClr>
            </a:solidFill>
            <a:latin typeface="Cambria" panose="02040503050406030204" pitchFamily="18" charset="0"/>
          </a:endParaRPr>
        </a:p>
      </dgm:t>
    </dgm:pt>
    <dgm:pt modelId="{2034A31B-B172-4CE0-AE56-C82048F0A884}" type="parTrans" cxnId="{F20B0705-47AA-4AFF-880D-41AD3EFDC569}">
      <dgm:prSet/>
      <dgm:spPr/>
      <dgm:t>
        <a:bodyPr/>
        <a:lstStyle/>
        <a:p>
          <a:endParaRPr lang="ru-RU"/>
        </a:p>
      </dgm:t>
    </dgm:pt>
    <dgm:pt modelId="{4D8B076C-41FA-41FC-BBDE-179B05628AB5}" type="sibTrans" cxnId="{F20B0705-47AA-4AFF-880D-41AD3EFDC569}">
      <dgm:prSet/>
      <dgm:spPr/>
      <dgm:t>
        <a:bodyPr/>
        <a:lstStyle/>
        <a:p>
          <a:endParaRPr lang="ru-RU"/>
        </a:p>
      </dgm:t>
    </dgm:pt>
    <dgm:pt modelId="{EB801C71-FBE7-447E-A072-606D4CF778BD}">
      <dgm:prSet phldrT="[Текст]" custT="1"/>
      <dgm:spPr/>
      <dgm:t>
        <a:bodyPr/>
        <a:lstStyle/>
        <a:p>
          <a:r>
            <a:rPr lang="ru-RU" sz="2400" i="1" dirty="0" smtClean="0">
              <a:solidFill>
                <a:schemeClr val="tx1"/>
              </a:solidFill>
              <a:latin typeface="Cambria" panose="02040503050406030204" pitchFamily="18" charset="0"/>
            </a:rPr>
            <a:t>Помогайте ребенку  приступить к заданию , т.к это самый трудный этап.</a:t>
          </a:r>
          <a:endParaRPr lang="ru-RU" sz="2400" i="1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FAF456FD-AAF2-4A75-A3D6-4C7D9C5E1035}" type="parTrans" cxnId="{8953B48C-CDB1-46C2-AF87-1679AE4AD4BB}">
      <dgm:prSet/>
      <dgm:spPr/>
      <dgm:t>
        <a:bodyPr/>
        <a:lstStyle/>
        <a:p>
          <a:endParaRPr lang="ru-RU"/>
        </a:p>
      </dgm:t>
    </dgm:pt>
    <dgm:pt modelId="{CE0683E1-22A4-41BD-92DC-AC727AD5E711}" type="sibTrans" cxnId="{8953B48C-CDB1-46C2-AF87-1679AE4AD4BB}">
      <dgm:prSet/>
      <dgm:spPr/>
      <dgm:t>
        <a:bodyPr/>
        <a:lstStyle/>
        <a:p>
          <a:endParaRPr lang="ru-RU"/>
        </a:p>
      </dgm:t>
    </dgm:pt>
    <dgm:pt modelId="{45F7569E-8DC2-4A59-B51A-84046C2D4615}">
      <dgm:prSet phldrT="[Текст]" custT="1"/>
      <dgm:spPr/>
      <dgm:t>
        <a:bodyPr/>
        <a:lstStyle/>
        <a:p>
          <a:r>
            <a:rPr lang="ru-RU" sz="2400" i="1" dirty="0" smtClean="0">
              <a:solidFill>
                <a:schemeClr val="tx1"/>
              </a:solidFill>
              <a:latin typeface="Cambria" panose="02040503050406030204" pitchFamily="18" charset="0"/>
            </a:rPr>
            <a:t>Помните ! Родительская любовь и профессионализм специалистов помогут справиться с любыми трудностями.</a:t>
          </a:r>
          <a:endParaRPr lang="ru-RU" sz="2400" i="1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A70C10A0-140B-47E8-A1CC-1F9C143AEA52}" type="parTrans" cxnId="{0EC5638C-10A5-476E-8468-766CEB3A64F1}">
      <dgm:prSet/>
      <dgm:spPr/>
      <dgm:t>
        <a:bodyPr/>
        <a:lstStyle/>
        <a:p>
          <a:endParaRPr lang="ru-RU"/>
        </a:p>
      </dgm:t>
    </dgm:pt>
    <dgm:pt modelId="{7B492DBD-BE72-4765-A95A-E7DDB7D607B6}" type="sibTrans" cxnId="{0EC5638C-10A5-476E-8468-766CEB3A64F1}">
      <dgm:prSet/>
      <dgm:spPr/>
      <dgm:t>
        <a:bodyPr/>
        <a:lstStyle/>
        <a:p>
          <a:endParaRPr lang="ru-RU"/>
        </a:p>
      </dgm:t>
    </dgm:pt>
    <dgm:pt modelId="{5F49EBAE-E661-43E7-9E37-4A156D455864}" type="pres">
      <dgm:prSet presAssocID="{79B72293-C324-4A80-A890-2E9DC8FF2E0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7A194-440C-4413-B44B-2FD7B2E7CF2F}" type="pres">
      <dgm:prSet presAssocID="{1349C25F-0536-493C-A626-043C2BD88F66}" presName="parentText" presStyleLbl="node1" presStyleIdx="0" presStyleCnt="5" custScaleY="832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B2FB3D-5D16-4A38-99C3-1D68B4C26D86}" type="pres">
      <dgm:prSet presAssocID="{F1108179-7C86-4C9C-8705-2D869C17832F}" presName="spacer" presStyleCnt="0"/>
      <dgm:spPr/>
    </dgm:pt>
    <dgm:pt modelId="{E4DD000D-EA78-467A-91BC-CCEF7096F9AB}" type="pres">
      <dgm:prSet presAssocID="{EDAECA49-E7B9-4120-927E-67617DE3A339}" presName="parentText" presStyleLbl="node1" presStyleIdx="1" presStyleCnt="5" custScaleY="853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D24CA-8CBB-4595-B1D5-D2935B98C625}" type="pres">
      <dgm:prSet presAssocID="{334F63BB-7DF3-437B-8EC7-BCFA5335204A}" presName="spacer" presStyleCnt="0"/>
      <dgm:spPr/>
    </dgm:pt>
    <dgm:pt modelId="{874C4777-3E26-45F7-8A23-7A18DBAA0E6D}" type="pres">
      <dgm:prSet presAssocID="{2854B9B5-3744-40A8-8936-41FE32A3E1D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736E7-359C-437F-B162-75F5D2775ED0}" type="pres">
      <dgm:prSet presAssocID="{4D8B076C-41FA-41FC-BBDE-179B05628AB5}" presName="spacer" presStyleCnt="0"/>
      <dgm:spPr/>
    </dgm:pt>
    <dgm:pt modelId="{448E6363-6F87-498C-8B4D-76B4E9B9AE8E}" type="pres">
      <dgm:prSet presAssocID="{EB801C71-FBE7-447E-A072-606D4CF778B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94AC0E-C3BC-43AC-87E6-DF78A43B93CE}" type="pres">
      <dgm:prSet presAssocID="{CE0683E1-22A4-41BD-92DC-AC727AD5E711}" presName="spacer" presStyleCnt="0"/>
      <dgm:spPr/>
    </dgm:pt>
    <dgm:pt modelId="{60DE250D-A687-4DC7-8214-9F1438E854D2}" type="pres">
      <dgm:prSet presAssocID="{45F7569E-8DC2-4A59-B51A-84046C2D461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9FAA0D-143A-4CCD-AB67-3D506EA40F66}" type="presOf" srcId="{1349C25F-0536-493C-A626-043C2BD88F66}" destId="{F207A194-440C-4413-B44B-2FD7B2E7CF2F}" srcOrd="0" destOrd="0" presId="urn:microsoft.com/office/officeart/2005/8/layout/vList2"/>
    <dgm:cxn modelId="{83E151B1-3155-49D3-B3A8-069824BB2AEA}" srcId="{79B72293-C324-4A80-A890-2E9DC8FF2E06}" destId="{1349C25F-0536-493C-A626-043C2BD88F66}" srcOrd="0" destOrd="0" parTransId="{93253FF8-7E35-4EF2-BB02-3A27A0A9E693}" sibTransId="{F1108179-7C86-4C9C-8705-2D869C17832F}"/>
    <dgm:cxn modelId="{106AFCE6-B919-4997-9365-8D976E014B22}" type="presOf" srcId="{EDAECA49-E7B9-4120-927E-67617DE3A339}" destId="{E4DD000D-EA78-467A-91BC-CCEF7096F9AB}" srcOrd="0" destOrd="0" presId="urn:microsoft.com/office/officeart/2005/8/layout/vList2"/>
    <dgm:cxn modelId="{F65BFE99-485C-4C17-9D42-61DD7F4D5ED7}" type="presOf" srcId="{45F7569E-8DC2-4A59-B51A-84046C2D4615}" destId="{60DE250D-A687-4DC7-8214-9F1438E854D2}" srcOrd="0" destOrd="0" presId="urn:microsoft.com/office/officeart/2005/8/layout/vList2"/>
    <dgm:cxn modelId="{F20B0705-47AA-4AFF-880D-41AD3EFDC569}" srcId="{79B72293-C324-4A80-A890-2E9DC8FF2E06}" destId="{2854B9B5-3744-40A8-8936-41FE32A3E1D3}" srcOrd="2" destOrd="0" parTransId="{2034A31B-B172-4CE0-AE56-C82048F0A884}" sibTransId="{4D8B076C-41FA-41FC-BBDE-179B05628AB5}"/>
    <dgm:cxn modelId="{0EC5638C-10A5-476E-8468-766CEB3A64F1}" srcId="{79B72293-C324-4A80-A890-2E9DC8FF2E06}" destId="{45F7569E-8DC2-4A59-B51A-84046C2D4615}" srcOrd="4" destOrd="0" parTransId="{A70C10A0-140B-47E8-A1CC-1F9C143AEA52}" sibTransId="{7B492DBD-BE72-4765-A95A-E7DDB7D607B6}"/>
    <dgm:cxn modelId="{C9AF917A-D281-4583-A5B6-5B9EA67417E2}" type="presOf" srcId="{79B72293-C324-4A80-A890-2E9DC8FF2E06}" destId="{5F49EBAE-E661-43E7-9E37-4A156D455864}" srcOrd="0" destOrd="0" presId="urn:microsoft.com/office/officeart/2005/8/layout/vList2"/>
    <dgm:cxn modelId="{A0D6C5EF-500F-4AB6-921F-47D7A6A031C1}" srcId="{79B72293-C324-4A80-A890-2E9DC8FF2E06}" destId="{EDAECA49-E7B9-4120-927E-67617DE3A339}" srcOrd="1" destOrd="0" parTransId="{8D47B5AD-29E4-42BE-AB75-3F38F515B016}" sibTransId="{334F63BB-7DF3-437B-8EC7-BCFA5335204A}"/>
    <dgm:cxn modelId="{1337D786-74EA-45D4-97B7-0620FEC3D730}" type="presOf" srcId="{2854B9B5-3744-40A8-8936-41FE32A3E1D3}" destId="{874C4777-3E26-45F7-8A23-7A18DBAA0E6D}" srcOrd="0" destOrd="0" presId="urn:microsoft.com/office/officeart/2005/8/layout/vList2"/>
    <dgm:cxn modelId="{912F5787-8F77-4414-B8FF-62F5D03FD8BE}" type="presOf" srcId="{EB801C71-FBE7-447E-A072-606D4CF778BD}" destId="{448E6363-6F87-498C-8B4D-76B4E9B9AE8E}" srcOrd="0" destOrd="0" presId="urn:microsoft.com/office/officeart/2005/8/layout/vList2"/>
    <dgm:cxn modelId="{8953B48C-CDB1-46C2-AF87-1679AE4AD4BB}" srcId="{79B72293-C324-4A80-A890-2E9DC8FF2E06}" destId="{EB801C71-FBE7-447E-A072-606D4CF778BD}" srcOrd="3" destOrd="0" parTransId="{FAF456FD-AAF2-4A75-A3D6-4C7D9C5E1035}" sibTransId="{CE0683E1-22A4-41BD-92DC-AC727AD5E711}"/>
    <dgm:cxn modelId="{FAD28C73-EE72-4497-87FD-3A4D113E90DB}" type="presParOf" srcId="{5F49EBAE-E661-43E7-9E37-4A156D455864}" destId="{F207A194-440C-4413-B44B-2FD7B2E7CF2F}" srcOrd="0" destOrd="0" presId="urn:microsoft.com/office/officeart/2005/8/layout/vList2"/>
    <dgm:cxn modelId="{082D789B-7445-44BE-A696-D0C5A4D989EF}" type="presParOf" srcId="{5F49EBAE-E661-43E7-9E37-4A156D455864}" destId="{4EB2FB3D-5D16-4A38-99C3-1D68B4C26D86}" srcOrd="1" destOrd="0" presId="urn:microsoft.com/office/officeart/2005/8/layout/vList2"/>
    <dgm:cxn modelId="{E35E3731-8FED-40F9-AB23-F52C89E713AF}" type="presParOf" srcId="{5F49EBAE-E661-43E7-9E37-4A156D455864}" destId="{E4DD000D-EA78-467A-91BC-CCEF7096F9AB}" srcOrd="2" destOrd="0" presId="urn:microsoft.com/office/officeart/2005/8/layout/vList2"/>
    <dgm:cxn modelId="{20952728-859F-4C4A-8CC2-35B14D3BA873}" type="presParOf" srcId="{5F49EBAE-E661-43E7-9E37-4A156D455864}" destId="{C60D24CA-8CBB-4595-B1D5-D2935B98C625}" srcOrd="3" destOrd="0" presId="urn:microsoft.com/office/officeart/2005/8/layout/vList2"/>
    <dgm:cxn modelId="{04CCB6AD-FB86-4162-86C6-6CE5396A30D5}" type="presParOf" srcId="{5F49EBAE-E661-43E7-9E37-4A156D455864}" destId="{874C4777-3E26-45F7-8A23-7A18DBAA0E6D}" srcOrd="4" destOrd="0" presId="urn:microsoft.com/office/officeart/2005/8/layout/vList2"/>
    <dgm:cxn modelId="{9266E167-7EF5-471F-91C0-A4322277D9EE}" type="presParOf" srcId="{5F49EBAE-E661-43E7-9E37-4A156D455864}" destId="{C69736E7-359C-437F-B162-75F5D2775ED0}" srcOrd="5" destOrd="0" presId="urn:microsoft.com/office/officeart/2005/8/layout/vList2"/>
    <dgm:cxn modelId="{1944DD3F-BF34-4379-848E-AC6B02CA73FA}" type="presParOf" srcId="{5F49EBAE-E661-43E7-9E37-4A156D455864}" destId="{448E6363-6F87-498C-8B4D-76B4E9B9AE8E}" srcOrd="6" destOrd="0" presId="urn:microsoft.com/office/officeart/2005/8/layout/vList2"/>
    <dgm:cxn modelId="{180F2AD4-BE53-4437-85D1-4FA44361E7B7}" type="presParOf" srcId="{5F49EBAE-E661-43E7-9E37-4A156D455864}" destId="{5494AC0E-C3BC-43AC-87E6-DF78A43B93CE}" srcOrd="7" destOrd="0" presId="urn:microsoft.com/office/officeart/2005/8/layout/vList2"/>
    <dgm:cxn modelId="{2DA139BC-3194-4AAA-B2D2-8466796F3C63}" type="presParOf" srcId="{5F49EBAE-E661-43E7-9E37-4A156D455864}" destId="{60DE250D-A687-4DC7-8214-9F1438E854D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218C1-D7C1-4227-BA75-508E1F2231CE}">
      <dsp:nvSpPr>
        <dsp:cNvPr id="0" name=""/>
        <dsp:cNvSpPr/>
      </dsp:nvSpPr>
      <dsp:spPr>
        <a:xfrm>
          <a:off x="2492" y="595437"/>
          <a:ext cx="1977279" cy="11863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Снижение работоспособности</a:t>
          </a:r>
          <a:endParaRPr lang="ru-RU" sz="1500" kern="1200" dirty="0"/>
        </a:p>
      </dsp:txBody>
      <dsp:txXfrm>
        <a:off x="2492" y="595437"/>
        <a:ext cx="1977279" cy="1186367"/>
      </dsp:txXfrm>
    </dsp:sp>
    <dsp:sp modelId="{57456377-F903-40D9-AAE3-229AB8389409}">
      <dsp:nvSpPr>
        <dsp:cNvPr id="0" name=""/>
        <dsp:cNvSpPr/>
      </dsp:nvSpPr>
      <dsp:spPr>
        <a:xfrm>
          <a:off x="2177500" y="595437"/>
          <a:ext cx="1977279" cy="11863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Повышенная истощаемость</a:t>
          </a:r>
          <a:endParaRPr lang="ru-RU" sz="1500" kern="1200" dirty="0"/>
        </a:p>
      </dsp:txBody>
      <dsp:txXfrm>
        <a:off x="2177500" y="595437"/>
        <a:ext cx="1977279" cy="1186367"/>
      </dsp:txXfrm>
    </dsp:sp>
    <dsp:sp modelId="{C2A5F7B9-564F-4EE9-8178-7F7C2FB0361E}">
      <dsp:nvSpPr>
        <dsp:cNvPr id="0" name=""/>
        <dsp:cNvSpPr/>
      </dsp:nvSpPr>
      <dsp:spPr>
        <a:xfrm>
          <a:off x="4352507" y="595437"/>
          <a:ext cx="1977279" cy="11863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Неустойчивое внимание</a:t>
          </a:r>
          <a:endParaRPr lang="ru-RU" sz="1500" kern="1200" dirty="0"/>
        </a:p>
      </dsp:txBody>
      <dsp:txXfrm>
        <a:off x="4352507" y="595437"/>
        <a:ext cx="1977279" cy="1186367"/>
      </dsp:txXfrm>
    </dsp:sp>
    <dsp:sp modelId="{8977B455-5D70-4887-B609-4971EFA27E50}">
      <dsp:nvSpPr>
        <dsp:cNvPr id="0" name=""/>
        <dsp:cNvSpPr/>
      </dsp:nvSpPr>
      <dsp:spPr>
        <a:xfrm>
          <a:off x="6527515" y="595437"/>
          <a:ext cx="1977279" cy="118636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Недостаток произвольной памяти</a:t>
          </a:r>
          <a:endParaRPr lang="ru-RU" sz="1500" kern="1200" dirty="0"/>
        </a:p>
      </dsp:txBody>
      <dsp:txXfrm>
        <a:off x="6527515" y="595437"/>
        <a:ext cx="1977279" cy="1186367"/>
      </dsp:txXfrm>
    </dsp:sp>
    <dsp:sp modelId="{561F34C8-B998-42E4-B8ED-9580DE540BA8}">
      <dsp:nvSpPr>
        <dsp:cNvPr id="0" name=""/>
        <dsp:cNvSpPr/>
      </dsp:nvSpPr>
      <dsp:spPr>
        <a:xfrm>
          <a:off x="2492" y="1979533"/>
          <a:ext cx="1977279" cy="118636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Отставание в развитии мышления</a:t>
          </a:r>
          <a:endParaRPr lang="ru-RU" sz="1500" kern="1200" dirty="0"/>
        </a:p>
      </dsp:txBody>
      <dsp:txXfrm>
        <a:off x="2492" y="1979533"/>
        <a:ext cx="1977279" cy="1186367"/>
      </dsp:txXfrm>
    </dsp:sp>
    <dsp:sp modelId="{655DF5AD-1B48-4149-B9D4-071F9DF09EE8}">
      <dsp:nvSpPr>
        <dsp:cNvPr id="0" name=""/>
        <dsp:cNvSpPr/>
      </dsp:nvSpPr>
      <dsp:spPr>
        <a:xfrm>
          <a:off x="2177500" y="1979533"/>
          <a:ext cx="1977279" cy="11863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Дефекты звукопроизношения</a:t>
          </a:r>
          <a:endParaRPr lang="ru-RU" sz="1500" kern="1200" dirty="0"/>
        </a:p>
      </dsp:txBody>
      <dsp:txXfrm>
        <a:off x="2177500" y="1979533"/>
        <a:ext cx="1977279" cy="1186367"/>
      </dsp:txXfrm>
    </dsp:sp>
    <dsp:sp modelId="{C48675D0-8570-4E42-B18E-4789A53002AD}">
      <dsp:nvSpPr>
        <dsp:cNvPr id="0" name=""/>
        <dsp:cNvSpPr/>
      </dsp:nvSpPr>
      <dsp:spPr>
        <a:xfrm>
          <a:off x="4352507" y="1979533"/>
          <a:ext cx="1977279" cy="11863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Своеобразное поведение</a:t>
          </a:r>
          <a:endParaRPr lang="ru-RU" sz="1500" kern="1200" dirty="0"/>
        </a:p>
      </dsp:txBody>
      <dsp:txXfrm>
        <a:off x="4352507" y="1979533"/>
        <a:ext cx="1977279" cy="1186367"/>
      </dsp:txXfrm>
    </dsp:sp>
    <dsp:sp modelId="{64339381-3A92-4C3F-8B90-09AD4441A848}">
      <dsp:nvSpPr>
        <dsp:cNvPr id="0" name=""/>
        <dsp:cNvSpPr/>
      </dsp:nvSpPr>
      <dsp:spPr>
        <a:xfrm>
          <a:off x="6527515" y="1979533"/>
          <a:ext cx="1977279" cy="11863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Бедный словарный запас слов</a:t>
          </a:r>
          <a:endParaRPr lang="ru-RU" sz="1500" kern="1200" dirty="0"/>
        </a:p>
      </dsp:txBody>
      <dsp:txXfrm>
        <a:off x="6527515" y="1979533"/>
        <a:ext cx="1977279" cy="1186367"/>
      </dsp:txXfrm>
    </dsp:sp>
    <dsp:sp modelId="{F606E01E-FCFC-4E67-BFD6-5E25A5833877}">
      <dsp:nvSpPr>
        <dsp:cNvPr id="0" name=""/>
        <dsp:cNvSpPr/>
      </dsp:nvSpPr>
      <dsp:spPr>
        <a:xfrm>
          <a:off x="1089996" y="3363629"/>
          <a:ext cx="1977279" cy="118636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Ограниченный запас общих сведений и представлений</a:t>
          </a:r>
          <a:endParaRPr lang="ru-RU" sz="1500" kern="1200" dirty="0"/>
        </a:p>
      </dsp:txBody>
      <dsp:txXfrm>
        <a:off x="1089996" y="3363629"/>
        <a:ext cx="1977279" cy="1186367"/>
      </dsp:txXfrm>
    </dsp:sp>
    <dsp:sp modelId="{BB71B1D3-F398-4325-A150-25CFCFBB6E89}">
      <dsp:nvSpPr>
        <dsp:cNvPr id="0" name=""/>
        <dsp:cNvSpPr/>
      </dsp:nvSpPr>
      <dsp:spPr>
        <a:xfrm>
          <a:off x="3265004" y="3363629"/>
          <a:ext cx="1977279" cy="118636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Низкий навык самоконтроля</a:t>
          </a:r>
          <a:endParaRPr lang="ru-RU" sz="1500" kern="1200" dirty="0"/>
        </a:p>
      </dsp:txBody>
      <dsp:txXfrm>
        <a:off x="3265004" y="3363629"/>
        <a:ext cx="1977279" cy="1186367"/>
      </dsp:txXfrm>
    </dsp:sp>
    <dsp:sp modelId="{0B161BBB-7E07-4359-B86D-C9B16D1BB1C6}">
      <dsp:nvSpPr>
        <dsp:cNvPr id="0" name=""/>
        <dsp:cNvSpPr/>
      </dsp:nvSpPr>
      <dsp:spPr>
        <a:xfrm>
          <a:off x="5440011" y="3363629"/>
          <a:ext cx="1977279" cy="11863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Незрелость эмоционально-волевой сферы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5440011" y="3363629"/>
        <a:ext cx="1977279" cy="11863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68EFF-7745-435C-B389-925765B1215D}">
      <dsp:nvSpPr>
        <dsp:cNvPr id="0" name=""/>
        <dsp:cNvSpPr/>
      </dsp:nvSpPr>
      <dsp:spPr>
        <a:xfrm>
          <a:off x="0" y="121705"/>
          <a:ext cx="4186808" cy="573325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/>
              </a:solidFill>
              <a:latin typeface="Cambria" panose="02040503050406030204" pitchFamily="18" charset="0"/>
            </a:rPr>
            <a:t>Биологические</a:t>
          </a:r>
          <a:endParaRPr lang="ru-RU" sz="2000" kern="1200" dirty="0">
            <a:solidFill>
              <a:schemeClr val="tx2"/>
            </a:solidFill>
            <a:latin typeface="Cambria" panose="0204050305040603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2"/>
              </a:solidFill>
              <a:latin typeface="Cambria" panose="02040503050406030204" pitchFamily="18" charset="0"/>
            </a:rPr>
            <a:t>Патологии беременности: тяжелый токсикоз , интоксикация ,инфекции , травмы.</a:t>
          </a:r>
          <a:endParaRPr lang="ru-RU" sz="2000" kern="1200" dirty="0">
            <a:solidFill>
              <a:schemeClr val="tx2"/>
            </a:solidFill>
            <a:latin typeface="Cambria" panose="0204050305040603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2"/>
              </a:solidFill>
              <a:latin typeface="Cambria" panose="02040503050406030204" pitchFamily="18" charset="0"/>
            </a:rPr>
            <a:t>Недоношенность</a:t>
          </a:r>
          <a:endParaRPr lang="ru-RU" sz="2000" kern="1200" dirty="0">
            <a:solidFill>
              <a:schemeClr val="tx2"/>
            </a:solidFill>
            <a:latin typeface="Cambria" panose="0204050305040603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2"/>
              </a:solidFill>
              <a:latin typeface="Cambria" panose="02040503050406030204" pitchFamily="18" charset="0"/>
            </a:rPr>
            <a:t>Внутриутробная гипоксия плода</a:t>
          </a:r>
          <a:endParaRPr lang="ru-RU" sz="2000" kern="1200" dirty="0">
            <a:solidFill>
              <a:schemeClr val="tx2"/>
            </a:solidFill>
            <a:latin typeface="Cambria" panose="0204050305040603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2"/>
              </a:solidFill>
              <a:latin typeface="Cambria" panose="02040503050406030204" pitchFamily="18" charset="0"/>
            </a:rPr>
            <a:t>Асфиксия при родах , травмы при родах</a:t>
          </a:r>
          <a:endParaRPr lang="ru-RU" sz="2000" kern="1200" dirty="0">
            <a:solidFill>
              <a:schemeClr val="tx2"/>
            </a:solidFill>
            <a:latin typeface="Cambria" panose="0204050305040603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2"/>
              </a:solidFill>
              <a:latin typeface="Cambria" panose="02040503050406030204" pitchFamily="18" charset="0"/>
            </a:rPr>
            <a:t>Инфекционные ,токсические , травматические заболевания  в раннем  возрасте.</a:t>
          </a:r>
          <a:endParaRPr lang="ru-RU" sz="2000" kern="1200" dirty="0">
            <a:solidFill>
              <a:schemeClr val="tx2"/>
            </a:solidFill>
            <a:latin typeface="Cambria" panose="0204050305040603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2"/>
              </a:solidFill>
              <a:latin typeface="Cambria" panose="02040503050406030204" pitchFamily="18" charset="0"/>
            </a:rPr>
            <a:t>Соматические заболевания</a:t>
          </a:r>
          <a:endParaRPr lang="ru-RU" sz="2000" kern="1200" dirty="0">
            <a:solidFill>
              <a:schemeClr val="tx2"/>
            </a:solidFill>
            <a:latin typeface="Cambria" panose="0204050305040603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2"/>
              </a:solidFill>
              <a:latin typeface="Cambria" panose="02040503050406030204" pitchFamily="18" charset="0"/>
            </a:rPr>
            <a:t>Поражение отдельных участков  центральной нервной системы</a:t>
          </a:r>
          <a:endParaRPr lang="ru-RU" sz="2000" kern="1200" dirty="0">
            <a:solidFill>
              <a:schemeClr val="tx2"/>
            </a:solidFill>
            <a:latin typeface="Cambria" panose="02040503050406030204" pitchFamily="18" charset="0"/>
          </a:endParaRPr>
        </a:p>
      </dsp:txBody>
      <dsp:txXfrm>
        <a:off x="204383" y="326088"/>
        <a:ext cx="3778042" cy="53244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96041-57C1-4708-AB44-581E35E59DD5}">
      <dsp:nvSpPr>
        <dsp:cNvPr id="0" name=""/>
        <dsp:cNvSpPr/>
      </dsp:nvSpPr>
      <dsp:spPr>
        <a:xfrm>
          <a:off x="709700" y="72010"/>
          <a:ext cx="2534681" cy="7918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Cambria" panose="02040503050406030204" pitchFamily="18" charset="0"/>
            </a:rPr>
            <a:t>Социальные</a:t>
          </a:r>
          <a:endParaRPr lang="ru-RU" sz="18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732894" y="95204"/>
        <a:ext cx="2488293" cy="745506"/>
      </dsp:txXfrm>
    </dsp:sp>
    <dsp:sp modelId="{3F29A53D-E644-4239-B4BB-5DF519D492D9}">
      <dsp:nvSpPr>
        <dsp:cNvPr id="0" name=""/>
        <dsp:cNvSpPr/>
      </dsp:nvSpPr>
      <dsp:spPr>
        <a:xfrm rot="5723390">
          <a:off x="1802099" y="848035"/>
          <a:ext cx="244541" cy="356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-5400000">
        <a:off x="1820910" y="904102"/>
        <a:ext cx="213812" cy="171179"/>
      </dsp:txXfrm>
    </dsp:sp>
    <dsp:sp modelId="{581AFEE3-A42B-4123-A2DD-3DEAA98D246D}">
      <dsp:nvSpPr>
        <dsp:cNvPr id="0" name=""/>
        <dsp:cNvSpPr/>
      </dsp:nvSpPr>
      <dsp:spPr>
        <a:xfrm>
          <a:off x="604358" y="1188518"/>
          <a:ext cx="2534681" cy="7918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Ограничение жизнедеятельности  в течении долгого времени.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627552" y="1211712"/>
        <a:ext cx="2488293" cy="745506"/>
      </dsp:txXfrm>
    </dsp:sp>
    <dsp:sp modelId="{F63143B0-ECE9-4A3E-A5D3-D9CB2412A75A}">
      <dsp:nvSpPr>
        <dsp:cNvPr id="0" name=""/>
        <dsp:cNvSpPr/>
      </dsp:nvSpPr>
      <dsp:spPr>
        <a:xfrm rot="5121042">
          <a:off x="1783594" y="1981488"/>
          <a:ext cx="269764" cy="356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-5400000">
        <a:off x="1808291" y="2024915"/>
        <a:ext cx="213812" cy="188835"/>
      </dsp:txXfrm>
    </dsp:sp>
    <dsp:sp modelId="{27EAB65C-1158-4F74-9BDF-914C80A5461F}">
      <dsp:nvSpPr>
        <dsp:cNvPr id="0" name=""/>
        <dsp:cNvSpPr/>
      </dsp:nvSpPr>
      <dsp:spPr>
        <a:xfrm>
          <a:off x="697913" y="2338915"/>
          <a:ext cx="2534681" cy="7918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2"/>
              </a:solidFill>
            </a:rPr>
            <a:t>Психические травмы</a:t>
          </a:r>
          <a:endParaRPr lang="ru-RU" sz="1500" kern="1200" dirty="0">
            <a:solidFill>
              <a:schemeClr val="tx2"/>
            </a:solidFill>
          </a:endParaRPr>
        </a:p>
      </dsp:txBody>
      <dsp:txXfrm>
        <a:off x="721107" y="2362109"/>
        <a:ext cx="2488293" cy="745506"/>
      </dsp:txXfrm>
    </dsp:sp>
    <dsp:sp modelId="{BB78874E-0BFF-4A8B-9613-02015846E688}">
      <dsp:nvSpPr>
        <dsp:cNvPr id="0" name=""/>
        <dsp:cNvSpPr/>
      </dsp:nvSpPr>
      <dsp:spPr>
        <a:xfrm rot="5661976">
          <a:off x="1755481" y="3169330"/>
          <a:ext cx="325990" cy="356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-5400000">
        <a:off x="1815292" y="3184653"/>
        <a:ext cx="213812" cy="228193"/>
      </dsp:txXfrm>
    </dsp:sp>
    <dsp:sp modelId="{93EF018C-AAE6-4366-A04B-21B70CCB02BD}">
      <dsp:nvSpPr>
        <dsp:cNvPr id="0" name=""/>
        <dsp:cNvSpPr/>
      </dsp:nvSpPr>
      <dsp:spPr>
        <a:xfrm>
          <a:off x="604358" y="3564202"/>
          <a:ext cx="2534681" cy="7918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2"/>
              </a:solidFill>
            </a:rPr>
            <a:t>Неблагоприятные условия жизни</a:t>
          </a:r>
          <a:endParaRPr lang="ru-RU" sz="1500" kern="1200" dirty="0">
            <a:solidFill>
              <a:schemeClr val="tx2"/>
            </a:solidFill>
          </a:endParaRPr>
        </a:p>
      </dsp:txBody>
      <dsp:txXfrm>
        <a:off x="627552" y="3587396"/>
        <a:ext cx="2488293" cy="745506"/>
      </dsp:txXfrm>
    </dsp:sp>
    <dsp:sp modelId="{BFB8A464-5707-40CF-A7F0-F7E75C4DC813}">
      <dsp:nvSpPr>
        <dsp:cNvPr id="0" name=""/>
        <dsp:cNvSpPr/>
      </dsp:nvSpPr>
      <dsp:spPr>
        <a:xfrm rot="5400000">
          <a:off x="1723219" y="4375894"/>
          <a:ext cx="296960" cy="356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-5400000">
        <a:off x="1764793" y="4405590"/>
        <a:ext cx="213812" cy="207872"/>
      </dsp:txXfrm>
    </dsp:sp>
    <dsp:sp modelId="{4BFBD485-BEB7-4AB1-BA48-078953965F52}">
      <dsp:nvSpPr>
        <dsp:cNvPr id="0" name=""/>
        <dsp:cNvSpPr/>
      </dsp:nvSpPr>
      <dsp:spPr>
        <a:xfrm>
          <a:off x="604358" y="4752044"/>
          <a:ext cx="2534681" cy="7918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2"/>
              </a:solidFill>
            </a:rPr>
            <a:t>Педагогическая запущенность</a:t>
          </a:r>
          <a:endParaRPr lang="ru-RU" sz="1500" kern="1200" dirty="0">
            <a:solidFill>
              <a:schemeClr val="tx2"/>
            </a:solidFill>
          </a:endParaRPr>
        </a:p>
      </dsp:txBody>
      <dsp:txXfrm>
        <a:off x="627552" y="4775238"/>
        <a:ext cx="2488293" cy="7455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1793-531C-4E20-9E4B-178B841B1A2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46B-4027-4FE1-BFB7-A2089707CC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1793-531C-4E20-9E4B-178B841B1A2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46B-4027-4FE1-BFB7-A2089707C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1793-531C-4E20-9E4B-178B841B1A2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46B-4027-4FE1-BFB7-A2089707C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1793-531C-4E20-9E4B-178B841B1A2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46B-4027-4FE1-BFB7-A2089707CC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1793-531C-4E20-9E4B-178B841B1A2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46B-4027-4FE1-BFB7-A2089707C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1793-531C-4E20-9E4B-178B841B1A2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46B-4027-4FE1-BFB7-A2089707CC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1793-531C-4E20-9E4B-178B841B1A2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46B-4027-4FE1-BFB7-A2089707CC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1793-531C-4E20-9E4B-178B841B1A2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46B-4027-4FE1-BFB7-A2089707C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1793-531C-4E20-9E4B-178B841B1A2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46B-4027-4FE1-BFB7-A2089707C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1793-531C-4E20-9E4B-178B841B1A2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46B-4027-4FE1-BFB7-A2089707C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1793-531C-4E20-9E4B-178B841B1A2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46B-4027-4FE1-BFB7-A2089707CC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B91793-531C-4E20-9E4B-178B841B1A2C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24446B-4027-4FE1-BFB7-A2089707C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3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1285860"/>
            <a:ext cx="7848872" cy="3312368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i="1" dirty="0" smtClean="0">
                <a:latin typeface="Cambria" panose="02040503050406030204" pitchFamily="18" charset="0"/>
              </a:rPr>
              <a:t>Консультация для родителей</a:t>
            </a:r>
            <a:br>
              <a:rPr lang="ru-RU" sz="4800" i="1" dirty="0" smtClean="0">
                <a:latin typeface="Cambria" panose="02040503050406030204" pitchFamily="18" charset="0"/>
              </a:rPr>
            </a:br>
            <a:r>
              <a:rPr lang="ru-RU" sz="4800" i="1" dirty="0" smtClean="0">
                <a:latin typeface="Cambria" panose="02040503050406030204" pitchFamily="18" charset="0"/>
              </a:rPr>
              <a:t>«ДЕТИ </a:t>
            </a:r>
            <a:r>
              <a:rPr lang="ru-RU" sz="4800" i="1" dirty="0">
                <a:latin typeface="Cambria" panose="02040503050406030204" pitchFamily="18" charset="0"/>
              </a:rPr>
              <a:t>с</a:t>
            </a:r>
            <a:r>
              <a:rPr lang="ru-RU" sz="4800" i="1" dirty="0" smtClean="0">
                <a:latin typeface="Cambria" panose="02040503050406030204" pitchFamily="18" charset="0"/>
              </a:rPr>
              <a:t> диагнозом ЗПР»</a:t>
            </a:r>
            <a:endParaRPr lang="ru-RU" sz="4800" i="1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572409906"/>
              </p:ext>
            </p:extLst>
          </p:nvPr>
        </p:nvGraphicFramePr>
        <p:xfrm>
          <a:off x="428596" y="1857364"/>
          <a:ext cx="820891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2910" y="214290"/>
            <a:ext cx="78581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Специальная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поведенческая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программа</a:t>
            </a:r>
            <a:r>
              <a:rPr lang="ru-RU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500034" y="1500174"/>
            <a:ext cx="7920880" cy="518457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- </a:t>
            </a:r>
            <a:r>
              <a:rPr lang="ru-RU" b="1" i="1" dirty="0" smtClean="0">
                <a:latin typeface="Cambria" panose="02040503050406030204" pitchFamily="18" charset="0"/>
              </a:rPr>
              <a:t>Интересуйтесь делами и учёбой своих детей: спрашивайте у самих ребят, у воспитателей об их успехах. </a:t>
            </a:r>
          </a:p>
          <a:p>
            <a:pPr algn="just">
              <a:buNone/>
            </a:pPr>
            <a:r>
              <a:rPr lang="ru-RU" b="1" i="1" dirty="0" smtClean="0">
                <a:latin typeface="Cambria" panose="02040503050406030204" pitchFamily="18" charset="0"/>
              </a:rPr>
              <a:t>- Помогайте расширять кругозор своих детей: читайте с ними книги с последующим обсуждением, говорите о событиях и новостях в городе, мире. </a:t>
            </a:r>
          </a:p>
          <a:p>
            <a:pPr algn="just">
              <a:buNone/>
            </a:pPr>
            <a:r>
              <a:rPr lang="ru-RU" b="1" i="1" dirty="0" smtClean="0">
                <a:latin typeface="Cambria" panose="02040503050406030204" pitchFamily="18" charset="0"/>
              </a:rPr>
              <a:t>- Следите за здоровьем детей, не отправляйте больных в детский сад до полного выздоровления. </a:t>
            </a:r>
          </a:p>
          <a:p>
            <a:pPr algn="just">
              <a:buNone/>
            </a:pPr>
            <a:r>
              <a:rPr lang="ru-RU" b="1" i="1" dirty="0" smtClean="0">
                <a:latin typeface="Cambria" panose="02040503050406030204" pitchFamily="18" charset="0"/>
              </a:rPr>
              <a:t>- Если ребёнку нужно запомнить какую-нибудь информацию, то повторите её с ним несколько раз. </a:t>
            </a:r>
          </a:p>
          <a:p>
            <a:pPr algn="just">
              <a:buNone/>
            </a:pPr>
            <a:r>
              <a:rPr lang="ru-RU" b="1" i="1" dirty="0" smtClean="0">
                <a:latin typeface="Cambria" panose="02040503050406030204" pitchFamily="18" charset="0"/>
              </a:rPr>
              <a:t>- Проявляйте педагогический такт в беседе с ребёнком. </a:t>
            </a:r>
          </a:p>
          <a:p>
            <a:pPr algn="just">
              <a:buNone/>
            </a:pPr>
            <a:r>
              <a:rPr lang="ru-RU" b="1" i="1" dirty="0" smtClean="0">
                <a:latin typeface="Cambria" panose="02040503050406030204" pitchFamily="18" charset="0"/>
              </a:rPr>
              <a:t>- Не заставляйте долго заниматься чем-нибудь одним – ребёнок быстро утомляется, лучше чередуйте занятия. </a:t>
            </a:r>
          </a:p>
          <a:p>
            <a:pPr algn="just">
              <a:buNone/>
            </a:pPr>
            <a:r>
              <a:rPr lang="ru-RU" b="1" i="1" dirty="0" smtClean="0">
                <a:latin typeface="Cambria" panose="02040503050406030204" pitchFamily="18" charset="0"/>
              </a:rPr>
              <a:t>- Запишите ребёнка в какой-нибудь кружок – дети очень любят выступать, петь, рисовать.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428604"/>
            <a:ext cx="70723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Рекомендации родителям: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28596" y="1785926"/>
            <a:ext cx="8496944" cy="48245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7030A0"/>
                </a:solidFill>
                <a:latin typeface="Cambria" panose="02040503050406030204" pitchFamily="18" charset="0"/>
              </a:rPr>
              <a:t>    </a:t>
            </a:r>
            <a:r>
              <a:rPr lang="ru-RU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Необходимо </a:t>
            </a:r>
            <a:r>
              <a:rPr lang="ru-RU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отметить, что вовремя проведенная </a:t>
            </a:r>
            <a:r>
              <a:rPr lang="ru-RU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психо -коррекционная </a:t>
            </a:r>
            <a:r>
              <a:rPr lang="ru-RU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работа с ребенком может дать очень положительные результаты. Самое главное правило для родителей – не отчаиваться и настраиваться на положительные результаты!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  Психологи </a:t>
            </a:r>
            <a:r>
              <a:rPr lang="ru-RU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утверждают, что в  трудных жизненных ситуациях, как минимум, всегда есть 3 варианта: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  оставить </a:t>
            </a:r>
            <a:r>
              <a:rPr lang="ru-RU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все как есть, или что-то изменить;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  изменить </a:t>
            </a:r>
            <a:r>
              <a:rPr lang="ru-RU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свое поведение, привычки, взгляды, </a:t>
            </a:r>
            <a:r>
              <a:rPr lang="ru-RU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установки илиизменить </a:t>
            </a:r>
            <a:r>
              <a:rPr lang="ru-RU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обстоятельства, в которых возникла проблема;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  если </a:t>
            </a:r>
            <a:r>
              <a:rPr lang="ru-RU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нельзя изменить обстоятельства, то можно изменить отношение к обстоятельствам, то есть принять их.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   Будьте </a:t>
            </a:r>
            <a:r>
              <a:rPr lang="ru-RU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здоровы!</a:t>
            </a:r>
          </a:p>
          <a:p>
            <a:endParaRPr lang="ru-RU" b="1" i="1" dirty="0"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571480"/>
            <a:ext cx="39290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Заключение: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85720" y="1285860"/>
            <a:ext cx="8568952" cy="525658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atin typeface="Cambria" panose="02040503050406030204" pitchFamily="18" charset="0"/>
              </a:rPr>
              <a:t>   Задержка </a:t>
            </a:r>
            <a:r>
              <a:rPr lang="ru-RU" sz="2400" b="1" dirty="0" smtClean="0">
                <a:latin typeface="Cambria" panose="02040503050406030204" pitchFamily="18" charset="0"/>
              </a:rPr>
              <a:t>психического развития (ЗПР) -</a:t>
            </a:r>
            <a:r>
              <a:rPr lang="ru-RU" sz="2400" dirty="0" smtClean="0">
                <a:latin typeface="Cambria" panose="02040503050406030204" pitchFamily="18" charset="0"/>
              </a:rPr>
              <a:t> это пограничная форма интеллектуальной недостаточности, личностная незрелость, негрубое нарушение познавательной сферы, синдром временного отставания психики в целом или отдельных её функций (моторных, сенсорных, речевых, эмоциональных, волевых). Это не клиническая форма, а замедленный темп развития.</a:t>
            </a:r>
          </a:p>
          <a:p>
            <a:pPr algn="just">
              <a:buNone/>
            </a:pPr>
            <a:r>
              <a:rPr lang="ru-RU" sz="2400" dirty="0" smtClean="0">
                <a:latin typeface="Cambria" panose="02040503050406030204" pitchFamily="18" charset="0"/>
              </a:rPr>
              <a:t>   ЗПР </a:t>
            </a:r>
            <a:r>
              <a:rPr lang="ru-RU" sz="2400" dirty="0" smtClean="0">
                <a:latin typeface="Cambria" panose="02040503050406030204" pitchFamily="18" charset="0"/>
              </a:rPr>
              <a:t>проявляется в несоответствии </a:t>
            </a:r>
            <a:r>
              <a:rPr lang="ru-RU" sz="2400" dirty="0" smtClean="0">
                <a:latin typeface="Cambria" panose="02040503050406030204" pitchFamily="18" charset="0"/>
              </a:rPr>
              <a:t>интеллектуальных возможностей </a:t>
            </a:r>
            <a:r>
              <a:rPr lang="ru-RU" sz="2400" dirty="0" smtClean="0">
                <a:latin typeface="Cambria" panose="02040503050406030204" pitchFamily="18" charset="0"/>
              </a:rPr>
              <a:t>ребёнка его возрасту. Эти дети не готовы к началу школьного обучения по своим знаниям и навыкам, личностной незрелости, поведению</a:t>
            </a:r>
            <a:r>
              <a:rPr lang="ru-RU" sz="2400" dirty="0" smtClean="0"/>
              <a:t>. </a:t>
            </a:r>
          </a:p>
          <a:p>
            <a:pPr algn="just"/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285728"/>
            <a:ext cx="26136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Введение: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357158" y="1500174"/>
          <a:ext cx="8507288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42976" y="285728"/>
            <a:ext cx="72866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ea typeface="Microsoft YaHei Light" pitchFamily="34" charset="-122"/>
                <a:cs typeface="Times New Roman" pitchFamily="18" charset="0"/>
              </a:rPr>
              <a:t>Характерные особенности </a:t>
            </a:r>
            <a:endParaRPr lang="ru-RU" sz="3600" b="1" dirty="0" smtClean="0">
              <a:latin typeface="Times New Roman" pitchFamily="18" charset="0"/>
              <a:ea typeface="Microsoft YaHei Light" pitchFamily="34" charset="-122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latin typeface="Times New Roman" pitchFamily="18" charset="0"/>
                <a:ea typeface="Microsoft YaHei Light" pitchFamily="34" charset="-122"/>
                <a:cs typeface="Times New Roman" pitchFamily="18" charset="0"/>
              </a:rPr>
              <a:t>детей</a:t>
            </a:r>
            <a:r>
              <a:rPr lang="ru-RU" sz="3600" b="1" dirty="0" smtClean="0">
                <a:latin typeface="Times New Roman" pitchFamily="18" charset="0"/>
                <a:ea typeface="Microsoft YaHei Light" pitchFamily="34" charset="-122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ea typeface="Microsoft YaHei Light" pitchFamily="34" charset="-122"/>
                <a:cs typeface="Times New Roman" pitchFamily="18" charset="0"/>
              </a:rPr>
              <a:t>с ЗПР</a:t>
            </a:r>
            <a:endParaRPr lang="ru-RU" sz="3600" dirty="0">
              <a:latin typeface="Times New Roman" pitchFamily="18" charset="0"/>
              <a:ea typeface="Microsoft YaHei Light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495057866"/>
              </p:ext>
            </p:extLst>
          </p:nvPr>
        </p:nvGraphicFramePr>
        <p:xfrm>
          <a:off x="428596" y="881336"/>
          <a:ext cx="418680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xmlns="" val="558881558"/>
              </p:ext>
            </p:extLst>
          </p:nvPr>
        </p:nvGraphicFramePr>
        <p:xfrm>
          <a:off x="4643438" y="1071546"/>
          <a:ext cx="3743399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28596" y="142852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 качестве причины задержки психического развития могут выступать: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85720" y="1428736"/>
            <a:ext cx="8496944" cy="5184576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i="1" dirty="0" smtClean="0">
                <a:latin typeface="Cambria" panose="02040503050406030204" pitchFamily="18" charset="0"/>
              </a:rPr>
              <a:t>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Практический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опыт показывает, что почти все дети с неосложненной формой временной задержки развития могут стать успевающими учениками общеобразовательной школы. При этом очень важно, чтобы учитель и родители знали, что трудности на начальном этапе обучения ребенка почти никогда не являются результатом нерадивости или лени, а имеют объективные причины, которые могут быть успешно преодолены.</a:t>
            </a: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Родителям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в свою очередь, важно понять, что их ребенок будет обучаться медленнее других детей. Но для того, чтобы достичь наилучших результатов, нужно обратиться за квалифицированной помощью к специалистам (педагогу-дефектологу и, если нужно, к врачу-психотерапевту), как можно раньше начать продуманное и целенаправленное воспитание и обучение, создать все необходимые условия в семье, которые соответствуют состоянию ребёнка.</a:t>
            </a:r>
          </a:p>
          <a:p>
            <a:endParaRPr lang="ru-RU" i="1" dirty="0">
              <a:latin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357166"/>
            <a:ext cx="42148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Лечение: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28596" y="1714488"/>
            <a:ext cx="3816424" cy="48965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>
                <a:latin typeface="Cambria" panose="02040503050406030204" pitchFamily="18" charset="0"/>
              </a:rPr>
              <a:t>— психоневролог;</a:t>
            </a:r>
          </a:p>
          <a:p>
            <a:pPr>
              <a:buNone/>
            </a:pPr>
            <a:r>
              <a:rPr lang="ru-RU" sz="2800" i="1" dirty="0" smtClean="0">
                <a:latin typeface="Cambria" panose="02040503050406030204" pitchFamily="18" charset="0"/>
              </a:rPr>
              <a:t>— учитель-дефектолог;</a:t>
            </a:r>
          </a:p>
          <a:p>
            <a:pPr>
              <a:buNone/>
            </a:pPr>
            <a:r>
              <a:rPr lang="ru-RU" sz="2800" i="1" dirty="0" smtClean="0">
                <a:latin typeface="Cambria" panose="02040503050406030204" pitchFamily="18" charset="0"/>
              </a:rPr>
              <a:t>— педагог-психолог;</a:t>
            </a:r>
          </a:p>
          <a:p>
            <a:pPr>
              <a:buNone/>
            </a:pPr>
            <a:r>
              <a:rPr lang="ru-RU" sz="2800" i="1" dirty="0" smtClean="0">
                <a:latin typeface="Cambria" panose="02040503050406030204" pitchFamily="18" charset="0"/>
              </a:rPr>
              <a:t>— учитель-логопед. </a:t>
            </a:r>
          </a:p>
          <a:p>
            <a:endParaRPr lang="ru-RU" sz="2800" i="1" dirty="0">
              <a:latin typeface="Cambria" panose="020405030504060302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5143504" y="1714488"/>
            <a:ext cx="3528392" cy="489654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i="1" dirty="0" smtClean="0">
                <a:latin typeface="Cambria" panose="02040503050406030204" pitchFamily="18" charset="0"/>
              </a:rPr>
              <a:t>   Для </a:t>
            </a:r>
            <a:r>
              <a:rPr lang="ru-RU" i="1" dirty="0" smtClean="0">
                <a:latin typeface="Cambria" panose="02040503050406030204" pitchFamily="18" charset="0"/>
              </a:rPr>
              <a:t>детей с ЗПР существуют специализированные дошкольные образовательные учреждения. Для того, чтобы попасть в специализированное ДОУ, надо пройти </a:t>
            </a:r>
            <a:r>
              <a:rPr lang="ru-RU" i="1" dirty="0" err="1" smtClean="0">
                <a:latin typeface="Cambria" panose="02040503050406030204" pitchFamily="18" charset="0"/>
              </a:rPr>
              <a:t>психолого-медико-педагогическую</a:t>
            </a:r>
            <a:r>
              <a:rPr lang="ru-RU" i="1" dirty="0" smtClean="0">
                <a:latin typeface="Cambria" panose="02040503050406030204" pitchFamily="18" charset="0"/>
              </a:rPr>
              <a:t> комиссию (ПМПК) в центре </a:t>
            </a:r>
            <a:r>
              <a:rPr lang="ru-RU" i="1" dirty="0" err="1" smtClean="0">
                <a:latin typeface="Cambria" panose="02040503050406030204" pitchFamily="18" charset="0"/>
              </a:rPr>
              <a:t>психолого-медико-социального</a:t>
            </a:r>
            <a:r>
              <a:rPr lang="ru-RU" i="1" dirty="0" smtClean="0">
                <a:latin typeface="Cambria" panose="02040503050406030204" pitchFamily="18" charset="0"/>
              </a:rPr>
              <a:t> сопровождения по месту жительства.</a:t>
            </a:r>
            <a:endParaRPr lang="ru-RU" i="1" dirty="0">
              <a:latin typeface="Cambria" panose="0204050305040603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214290"/>
            <a:ext cx="604518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Специалисты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которые</a:t>
            </a:r>
          </a:p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смогут помочь: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308539698"/>
              </p:ext>
            </p:extLst>
          </p:nvPr>
        </p:nvGraphicFramePr>
        <p:xfrm>
          <a:off x="357158" y="1928802"/>
          <a:ext cx="842493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8662" y="571480"/>
            <a:ext cx="74755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Развитие умения общения с детьми: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306021099"/>
              </p:ext>
            </p:extLst>
          </p:nvPr>
        </p:nvGraphicFramePr>
        <p:xfrm>
          <a:off x="714348" y="2571744"/>
          <a:ext cx="7389440" cy="4018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42976" y="428604"/>
            <a:ext cx="735811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Изменение психологического микроклимата в семье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42910" y="2214554"/>
            <a:ext cx="8208912" cy="41044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800" i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  установите </a:t>
            </a:r>
            <a:r>
              <a:rPr lang="ru-RU" sz="2800" i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твёрдый распорядок дня для ребёнка и всех членов семьи; </a:t>
            </a:r>
          </a:p>
          <a:p>
            <a:pPr algn="just">
              <a:buNone/>
            </a:pPr>
            <a:r>
              <a:rPr lang="ru-RU" sz="2800" i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  снижайте </a:t>
            </a:r>
            <a:r>
              <a:rPr lang="ru-RU" sz="2800" i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влияние отвлекающих факторов во время выполнения ребёнком задания;</a:t>
            </a:r>
          </a:p>
          <a:p>
            <a:pPr algn="just">
              <a:buNone/>
            </a:pPr>
            <a:r>
              <a:rPr lang="ru-RU" sz="2800" i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  </a:t>
            </a:r>
            <a:r>
              <a:rPr lang="ru-RU" sz="2800" i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избегайте </a:t>
            </a:r>
            <a:r>
              <a:rPr lang="ru-RU" sz="2800" i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по возможности больших скоплений людей;</a:t>
            </a:r>
          </a:p>
          <a:p>
            <a:pPr algn="just">
              <a:buNone/>
            </a:pPr>
            <a:r>
              <a:rPr lang="ru-RU" sz="2800" i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  помните</a:t>
            </a:r>
            <a:r>
              <a:rPr lang="ru-RU" sz="2800" i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, что переутомление способствует снижению самоконтроля и нарастанию гиперактивности. </a:t>
            </a:r>
          </a:p>
          <a:p>
            <a:pPr algn="just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428604"/>
            <a:ext cx="77153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Организация режима дня и места для занятий: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588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Консультация для родителей «ДЕТИ с диагнозом ЗПР»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pc</cp:lastModifiedBy>
  <cp:revision>29</cp:revision>
  <dcterms:created xsi:type="dcterms:W3CDTF">2015-09-17T09:06:26Z</dcterms:created>
  <dcterms:modified xsi:type="dcterms:W3CDTF">2022-04-15T12:37:46Z</dcterms:modified>
</cp:coreProperties>
</file>